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10"/>
  </p:notesMasterIdLst>
  <p:handoutMasterIdLst>
    <p:handoutMasterId r:id="rId11"/>
  </p:handoutMasterIdLst>
  <p:sldIdLst>
    <p:sldId id="257" r:id="rId5"/>
    <p:sldId id="263" r:id="rId6"/>
    <p:sldId id="264" r:id="rId7"/>
    <p:sldId id="261" r:id="rId8"/>
    <p:sldId id="262" r:id="rId9"/>
  </p:sldIdLst>
  <p:sldSz cx="10058400" cy="7772400"/>
  <p:notesSz cx="6858000" cy="9144000"/>
  <p:defaultTextStyle>
    <a:defPPr>
      <a:defRPr lang="en-US"/>
    </a:defPPr>
    <a:lvl1pPr marL="0" algn="l" defTabSz="457146" rtl="0" eaLnBrk="1" latinLnBrk="0" hangingPunct="1">
      <a:defRPr sz="1799" kern="1200">
        <a:solidFill>
          <a:schemeClr val="tx1"/>
        </a:solidFill>
        <a:latin typeface="+mn-lt"/>
        <a:ea typeface="+mn-ea"/>
        <a:cs typeface="+mn-cs"/>
      </a:defRPr>
    </a:lvl1pPr>
    <a:lvl2pPr marL="457146" algn="l" defTabSz="457146" rtl="0" eaLnBrk="1" latinLnBrk="0" hangingPunct="1">
      <a:defRPr sz="1799" kern="1200">
        <a:solidFill>
          <a:schemeClr val="tx1"/>
        </a:solidFill>
        <a:latin typeface="+mn-lt"/>
        <a:ea typeface="+mn-ea"/>
        <a:cs typeface="+mn-cs"/>
      </a:defRPr>
    </a:lvl2pPr>
    <a:lvl3pPr marL="914294" algn="l" defTabSz="457146" rtl="0" eaLnBrk="1" latinLnBrk="0" hangingPunct="1">
      <a:defRPr sz="1799" kern="1200">
        <a:solidFill>
          <a:schemeClr val="tx1"/>
        </a:solidFill>
        <a:latin typeface="+mn-lt"/>
        <a:ea typeface="+mn-ea"/>
        <a:cs typeface="+mn-cs"/>
      </a:defRPr>
    </a:lvl3pPr>
    <a:lvl4pPr marL="1371440" algn="l" defTabSz="457146" rtl="0" eaLnBrk="1" latinLnBrk="0" hangingPunct="1">
      <a:defRPr sz="1799" kern="1200">
        <a:solidFill>
          <a:schemeClr val="tx1"/>
        </a:solidFill>
        <a:latin typeface="+mn-lt"/>
        <a:ea typeface="+mn-ea"/>
        <a:cs typeface="+mn-cs"/>
      </a:defRPr>
    </a:lvl4pPr>
    <a:lvl5pPr marL="1828586" algn="l" defTabSz="457146" rtl="0" eaLnBrk="1" latinLnBrk="0" hangingPunct="1">
      <a:defRPr sz="1799" kern="1200">
        <a:solidFill>
          <a:schemeClr val="tx1"/>
        </a:solidFill>
        <a:latin typeface="+mn-lt"/>
        <a:ea typeface="+mn-ea"/>
        <a:cs typeface="+mn-cs"/>
      </a:defRPr>
    </a:lvl5pPr>
    <a:lvl6pPr marL="2285732" algn="l" defTabSz="457146" rtl="0" eaLnBrk="1" latinLnBrk="0" hangingPunct="1">
      <a:defRPr sz="1799" kern="1200">
        <a:solidFill>
          <a:schemeClr val="tx1"/>
        </a:solidFill>
        <a:latin typeface="+mn-lt"/>
        <a:ea typeface="+mn-ea"/>
        <a:cs typeface="+mn-cs"/>
      </a:defRPr>
    </a:lvl6pPr>
    <a:lvl7pPr marL="2742880" algn="l" defTabSz="457146" rtl="0" eaLnBrk="1" latinLnBrk="0" hangingPunct="1">
      <a:defRPr sz="1799" kern="1200">
        <a:solidFill>
          <a:schemeClr val="tx1"/>
        </a:solidFill>
        <a:latin typeface="+mn-lt"/>
        <a:ea typeface="+mn-ea"/>
        <a:cs typeface="+mn-cs"/>
      </a:defRPr>
    </a:lvl7pPr>
    <a:lvl8pPr marL="3200026" algn="l" defTabSz="457146" rtl="0" eaLnBrk="1" latinLnBrk="0" hangingPunct="1">
      <a:defRPr sz="1799" kern="1200">
        <a:solidFill>
          <a:schemeClr val="tx1"/>
        </a:solidFill>
        <a:latin typeface="+mn-lt"/>
        <a:ea typeface="+mn-ea"/>
        <a:cs typeface="+mn-cs"/>
      </a:defRPr>
    </a:lvl8pPr>
    <a:lvl9pPr marL="3657172" algn="l" defTabSz="457146"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75"/>
    <p:restoredTop sz="94694"/>
  </p:normalViewPr>
  <p:slideViewPr>
    <p:cSldViewPr snapToGrid="0" snapToObjects="1">
      <p:cViewPr varScale="1">
        <p:scale>
          <a:sx n="93" d="100"/>
          <a:sy n="93" d="100"/>
        </p:scale>
        <p:origin x="1314"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Knight" userId="ed770f25-fbe9-454d-b704-2028fd1a4ac1" providerId="ADAL" clId="{CD752146-A30D-4D4E-96FA-AE316411F4CE}"/>
    <pc:docChg chg="undo custSel modSld">
      <pc:chgData name="Vanessa Knight" userId="ed770f25-fbe9-454d-b704-2028fd1a4ac1" providerId="ADAL" clId="{CD752146-A30D-4D4E-96FA-AE316411F4CE}" dt="2023-05-04T00:49:29.126" v="66" actId="478"/>
      <pc:docMkLst>
        <pc:docMk/>
      </pc:docMkLst>
      <pc:sldChg chg="modSp mod">
        <pc:chgData name="Vanessa Knight" userId="ed770f25-fbe9-454d-b704-2028fd1a4ac1" providerId="ADAL" clId="{CD752146-A30D-4D4E-96FA-AE316411F4CE}" dt="2023-05-04T00:46:44.071" v="46" actId="14100"/>
        <pc:sldMkLst>
          <pc:docMk/>
          <pc:sldMk cId="1441083323" sldId="257"/>
        </pc:sldMkLst>
        <pc:spChg chg="mod">
          <ac:chgData name="Vanessa Knight" userId="ed770f25-fbe9-454d-b704-2028fd1a4ac1" providerId="ADAL" clId="{CD752146-A30D-4D4E-96FA-AE316411F4CE}" dt="2023-05-04T00:46:44.071" v="46" actId="14100"/>
          <ac:spMkLst>
            <pc:docMk/>
            <pc:sldMk cId="1441083323" sldId="257"/>
            <ac:spMk id="2" creationId="{27FDA327-09D7-4B44-97BF-34088CE9BAF9}"/>
          </ac:spMkLst>
        </pc:spChg>
      </pc:sldChg>
      <pc:sldChg chg="delSp modSp mod">
        <pc:chgData name="Vanessa Knight" userId="ed770f25-fbe9-454d-b704-2028fd1a4ac1" providerId="ADAL" clId="{CD752146-A30D-4D4E-96FA-AE316411F4CE}" dt="2023-05-04T00:49:29.126" v="66" actId="478"/>
        <pc:sldMkLst>
          <pc:docMk/>
          <pc:sldMk cId="2641663523" sldId="261"/>
        </pc:sldMkLst>
        <pc:spChg chg="mod">
          <ac:chgData name="Vanessa Knight" userId="ed770f25-fbe9-454d-b704-2028fd1a4ac1" providerId="ADAL" clId="{CD752146-A30D-4D4E-96FA-AE316411F4CE}" dt="2023-05-04T00:34:38.497" v="20" actId="20577"/>
          <ac:spMkLst>
            <pc:docMk/>
            <pc:sldMk cId="2641663523" sldId="261"/>
            <ac:spMk id="4" creationId="{A1B6693C-77C9-9E4B-A5A8-8B70787BB3EE}"/>
          </ac:spMkLst>
        </pc:spChg>
        <pc:spChg chg="del">
          <ac:chgData name="Vanessa Knight" userId="ed770f25-fbe9-454d-b704-2028fd1a4ac1" providerId="ADAL" clId="{CD752146-A30D-4D4E-96FA-AE316411F4CE}" dt="2023-05-04T00:49:29.126" v="66" actId="478"/>
          <ac:spMkLst>
            <pc:docMk/>
            <pc:sldMk cId="2641663523" sldId="261"/>
            <ac:spMk id="5" creationId="{0F7D5837-85E1-6544-B0F0-D67E0FDF9493}"/>
          </ac:spMkLst>
        </pc:spChg>
        <pc:spChg chg="del">
          <ac:chgData name="Vanessa Knight" userId="ed770f25-fbe9-454d-b704-2028fd1a4ac1" providerId="ADAL" clId="{CD752146-A30D-4D4E-96FA-AE316411F4CE}" dt="2023-05-04T00:49:07.227" v="63" actId="478"/>
          <ac:spMkLst>
            <pc:docMk/>
            <pc:sldMk cId="2641663523" sldId="261"/>
            <ac:spMk id="6" creationId="{D1D5C481-6ED7-5A47-AF7A-E6DC273D698F}"/>
          </ac:spMkLst>
        </pc:spChg>
        <pc:spChg chg="del">
          <ac:chgData name="Vanessa Knight" userId="ed770f25-fbe9-454d-b704-2028fd1a4ac1" providerId="ADAL" clId="{CD752146-A30D-4D4E-96FA-AE316411F4CE}" dt="2023-05-04T00:49:09.046" v="64" actId="478"/>
          <ac:spMkLst>
            <pc:docMk/>
            <pc:sldMk cId="2641663523" sldId="261"/>
            <ac:spMk id="8" creationId="{EDF580A8-B190-E340-80BD-F9F3A42D9722}"/>
          </ac:spMkLst>
        </pc:spChg>
      </pc:sldChg>
      <pc:sldChg chg="delSp modSp mod">
        <pc:chgData name="Vanessa Knight" userId="ed770f25-fbe9-454d-b704-2028fd1a4ac1" providerId="ADAL" clId="{CD752146-A30D-4D4E-96FA-AE316411F4CE}" dt="2023-05-04T00:49:24.183" v="65" actId="478"/>
        <pc:sldMkLst>
          <pc:docMk/>
          <pc:sldMk cId="1983440955" sldId="262"/>
        </pc:sldMkLst>
        <pc:spChg chg="del">
          <ac:chgData name="Vanessa Knight" userId="ed770f25-fbe9-454d-b704-2028fd1a4ac1" providerId="ADAL" clId="{CD752146-A30D-4D4E-96FA-AE316411F4CE}" dt="2023-05-04T00:49:24.183" v="65" actId="478"/>
          <ac:spMkLst>
            <pc:docMk/>
            <pc:sldMk cId="1983440955" sldId="262"/>
            <ac:spMk id="8" creationId="{964B9118-F2F5-E24D-877D-C1F511020D2D}"/>
          </ac:spMkLst>
        </pc:spChg>
        <pc:spChg chg="del">
          <ac:chgData name="Vanessa Knight" userId="ed770f25-fbe9-454d-b704-2028fd1a4ac1" providerId="ADAL" clId="{CD752146-A30D-4D4E-96FA-AE316411F4CE}" dt="2023-05-04T00:49:00.395" v="61" actId="478"/>
          <ac:spMkLst>
            <pc:docMk/>
            <pc:sldMk cId="1983440955" sldId="262"/>
            <ac:spMk id="9" creationId="{77F7D246-9FB1-674E-9140-102AC1DB342F}"/>
          </ac:spMkLst>
        </pc:spChg>
        <pc:spChg chg="mod">
          <ac:chgData name="Vanessa Knight" userId="ed770f25-fbe9-454d-b704-2028fd1a4ac1" providerId="ADAL" clId="{CD752146-A30D-4D4E-96FA-AE316411F4CE}" dt="2023-05-04T00:48:55.492" v="60" actId="20577"/>
          <ac:spMkLst>
            <pc:docMk/>
            <pc:sldMk cId="1983440955" sldId="262"/>
            <ac:spMk id="10" creationId="{3775C57D-59A5-714E-8BEE-D7E6AD8F2338}"/>
          </ac:spMkLst>
        </pc:spChg>
        <pc:spChg chg="del">
          <ac:chgData name="Vanessa Knight" userId="ed770f25-fbe9-454d-b704-2028fd1a4ac1" providerId="ADAL" clId="{CD752146-A30D-4D4E-96FA-AE316411F4CE}" dt="2023-05-04T00:49:02.682" v="62" actId="478"/>
          <ac:spMkLst>
            <pc:docMk/>
            <pc:sldMk cId="1983440955" sldId="262"/>
            <ac:spMk id="11" creationId="{C5EF5CAA-7D80-B147-8D17-C76FFB51F8E2}"/>
          </ac:spMkLst>
        </pc:spChg>
      </pc:sldChg>
      <pc:sldChg chg="modSp mod">
        <pc:chgData name="Vanessa Knight" userId="ed770f25-fbe9-454d-b704-2028fd1a4ac1" providerId="ADAL" clId="{CD752146-A30D-4D4E-96FA-AE316411F4CE}" dt="2023-05-04T00:39:00.620" v="42" actId="20577"/>
        <pc:sldMkLst>
          <pc:docMk/>
          <pc:sldMk cId="2227606881" sldId="263"/>
        </pc:sldMkLst>
        <pc:spChg chg="mod">
          <ac:chgData name="Vanessa Knight" userId="ed770f25-fbe9-454d-b704-2028fd1a4ac1" providerId="ADAL" clId="{CD752146-A30D-4D4E-96FA-AE316411F4CE}" dt="2023-05-04T00:39:00.620" v="42" actId="20577"/>
          <ac:spMkLst>
            <pc:docMk/>
            <pc:sldMk cId="2227606881" sldId="263"/>
            <ac:spMk id="2" creationId="{3D7C6C8F-7FD3-1D43-B005-276110D62DEF}"/>
          </ac:spMkLst>
        </pc:spChg>
      </pc:sldChg>
      <pc:sldChg chg="modSp mod">
        <pc:chgData name="Vanessa Knight" userId="ed770f25-fbe9-454d-b704-2028fd1a4ac1" providerId="ADAL" clId="{CD752146-A30D-4D4E-96FA-AE316411F4CE}" dt="2023-05-04T00:38:42.591" v="40" actId="948"/>
        <pc:sldMkLst>
          <pc:docMk/>
          <pc:sldMk cId="3229480667" sldId="264"/>
        </pc:sldMkLst>
        <pc:spChg chg="mod">
          <ac:chgData name="Vanessa Knight" userId="ed770f25-fbe9-454d-b704-2028fd1a4ac1" providerId="ADAL" clId="{CD752146-A30D-4D4E-96FA-AE316411F4CE}" dt="2023-05-04T00:38:42.591" v="40" actId="948"/>
          <ac:spMkLst>
            <pc:docMk/>
            <pc:sldMk cId="3229480667" sldId="264"/>
            <ac:spMk id="4" creationId="{3216F249-A7FC-B543-A3BA-5B861C821F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B238C2-2CDF-A24E-89DB-1C929995D6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Session Title</a:t>
            </a:r>
          </a:p>
        </p:txBody>
      </p:sp>
      <p:sp>
        <p:nvSpPr>
          <p:cNvPr id="3" name="Date Placeholder 2">
            <a:extLst>
              <a:ext uri="{FF2B5EF4-FFF2-40B4-BE49-F238E27FC236}">
                <a16:creationId xmlns:a16="http://schemas.microsoft.com/office/drawing/2014/main" id="{CA376B37-2484-804E-812B-B571F9BD82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DIS’20: July 6–10, 2020, Eindhoven, Netherlands</a:t>
            </a:r>
          </a:p>
        </p:txBody>
      </p:sp>
      <p:sp>
        <p:nvSpPr>
          <p:cNvPr id="4" name="Footer Placeholder 3">
            <a:extLst>
              <a:ext uri="{FF2B5EF4-FFF2-40B4-BE49-F238E27FC236}">
                <a16:creationId xmlns:a16="http://schemas.microsoft.com/office/drawing/2014/main" id="{5ABBA55E-EB14-644C-834D-7210D10729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90F30D-A1F6-F949-853B-08B37366B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DDAC47-7137-CF4C-8137-4E517C20967D}" type="slidenum">
              <a:rPr lang="en-US" smtClean="0"/>
              <a:t>‹#›</a:t>
            </a:fld>
            <a:endParaRPr lang="en-US"/>
          </a:p>
        </p:txBody>
      </p:sp>
    </p:spTree>
    <p:extLst>
      <p:ext uri="{BB962C8B-B14F-4D97-AF65-F5344CB8AC3E}">
        <p14:creationId xmlns:p14="http://schemas.microsoft.com/office/powerpoint/2010/main" val="3588157193"/>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Session Title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DIS’20: July 6–10, 2020, Eindhoven, Netherlands</a:t>
            </a: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5593B-C6A5-1D4D-8A0A-BCE14255A895}" type="slidenum">
              <a:rPr lang="en-US" smtClean="0"/>
              <a:t>‹#›</a:t>
            </a:fld>
            <a:endParaRPr lang="en-US"/>
          </a:p>
        </p:txBody>
      </p:sp>
    </p:spTree>
    <p:extLst>
      <p:ext uri="{BB962C8B-B14F-4D97-AF65-F5344CB8AC3E}">
        <p14:creationId xmlns:p14="http://schemas.microsoft.com/office/powerpoint/2010/main" val="246286786"/>
      </p:ext>
    </p:extLst>
  </p:cSld>
  <p:clrMap bg1="lt1" tx1="dk1" bg2="lt2" tx2="dk2" accent1="accent1" accent2="accent2" accent3="accent3" accent4="accent4" accent5="accent5" accent6="accent6" hlink="hlink" folHlink="folHlink"/>
  <p:hf sldNum="0"/>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Session Title</a:t>
            </a:r>
          </a:p>
        </p:txBody>
      </p:sp>
      <p:sp>
        <p:nvSpPr>
          <p:cNvPr id="5" name="Date Placeholder 4"/>
          <p:cNvSpPr>
            <a:spLocks noGrp="1"/>
          </p:cNvSpPr>
          <p:nvPr>
            <p:ph type="dt" idx="1"/>
          </p:nvPr>
        </p:nvSpPr>
        <p:spPr/>
        <p:txBody>
          <a:bodyPr/>
          <a:lstStyle/>
          <a:p>
            <a:r>
              <a:rPr lang="en-US"/>
              <a:t>DIS’20: July 6–10, 2020, Eindhoven, Netherlands</a:t>
            </a:r>
          </a:p>
        </p:txBody>
      </p:sp>
      <p:sp>
        <p:nvSpPr>
          <p:cNvPr id="6" name="Footer Placeholder 5"/>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87494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Header Placeholder 3"/>
          <p:cNvSpPr>
            <a:spLocks noGrp="1"/>
          </p:cNvSpPr>
          <p:nvPr>
            <p:ph type="hdr" sz="quarter"/>
          </p:nvPr>
        </p:nvSpPr>
        <p:spPr/>
        <p:txBody>
          <a:bodyPr/>
          <a:lstStyle/>
          <a:p>
            <a:r>
              <a:rPr lang="en-US"/>
              <a:t>Session Title</a:t>
            </a:r>
          </a:p>
        </p:txBody>
      </p:sp>
      <p:sp>
        <p:nvSpPr>
          <p:cNvPr id="5" name="Date Placeholder 4"/>
          <p:cNvSpPr>
            <a:spLocks noGrp="1"/>
          </p:cNvSpPr>
          <p:nvPr>
            <p:ph type="dt" idx="1"/>
          </p:nvPr>
        </p:nvSpPr>
        <p:spPr/>
        <p:txBody>
          <a:bodyPr/>
          <a:lstStyle/>
          <a:p>
            <a:r>
              <a:rPr lang="en-US"/>
              <a:t>DIS’20: July 6–10, 2020, Eindhoven, Netherlands</a:t>
            </a:r>
          </a:p>
        </p:txBody>
      </p:sp>
      <p:sp>
        <p:nvSpPr>
          <p:cNvPr id="6" name="Footer Placeholder 5"/>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87107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Session Title</a:t>
            </a:r>
          </a:p>
        </p:txBody>
      </p:sp>
      <p:sp>
        <p:nvSpPr>
          <p:cNvPr id="5" name="Date Placeholder 4"/>
          <p:cNvSpPr>
            <a:spLocks noGrp="1"/>
          </p:cNvSpPr>
          <p:nvPr>
            <p:ph type="dt" idx="1"/>
          </p:nvPr>
        </p:nvSpPr>
        <p:spPr/>
        <p:txBody>
          <a:bodyPr/>
          <a:lstStyle/>
          <a:p>
            <a:r>
              <a:rPr lang="en-US"/>
              <a:t>DIS’20: July 6–10, 2020, Eindhoven, Netherlands</a:t>
            </a:r>
          </a:p>
        </p:txBody>
      </p:sp>
      <p:sp>
        <p:nvSpPr>
          <p:cNvPr id="6" name="Footer Placeholder 5"/>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275073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Session Title</a:t>
            </a:r>
          </a:p>
        </p:txBody>
      </p:sp>
      <p:sp>
        <p:nvSpPr>
          <p:cNvPr id="5" name="Date Placeholder 4"/>
          <p:cNvSpPr>
            <a:spLocks noGrp="1"/>
          </p:cNvSpPr>
          <p:nvPr>
            <p:ph type="dt" idx="1"/>
          </p:nvPr>
        </p:nvSpPr>
        <p:spPr/>
        <p:txBody>
          <a:bodyPr/>
          <a:lstStyle/>
          <a:p>
            <a:r>
              <a:rPr lang="en-US"/>
              <a:t>DIS’20: July 6–10, 2020, Eindhoven, Netherlands</a:t>
            </a:r>
          </a:p>
        </p:txBody>
      </p:sp>
      <p:sp>
        <p:nvSpPr>
          <p:cNvPr id="6" name="Footer Placeholder 5"/>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07595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9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565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7971801"/>
      </p:ext>
    </p:extLst>
  </p:cSld>
  <p:clrMap bg1="lt1" tx1="dk1" bg2="lt2" tx2="dk2" accent1="accent1" accent2="accent2" accent3="accent3" accent4="accent4" accent5="accent5" accent6="accent6" hlink="hlink" folHlink="folHlink"/>
  <p:sldLayoutIdLst>
    <p:sldLayoutId id="2147483673" r:id="rId1"/>
    <p:sldLayoutId id="2147483685" r:id="rId2"/>
  </p:sldLayoutIdLst>
  <p:hf sldNum="0" hdr="0" ftr="0" dt="0"/>
  <p:txStyles>
    <p:titleStyle>
      <a:lvl1pPr algn="r" defTabSz="1005864" rtl="0" eaLnBrk="1" latinLnBrk="0" hangingPunct="1">
        <a:lnSpc>
          <a:spcPct val="90000"/>
        </a:lnSpc>
        <a:spcBef>
          <a:spcPct val="0"/>
        </a:spcBef>
        <a:buNone/>
        <a:defRPr lang="en-US" sz="900" b="1" kern="1200" smtClean="0">
          <a:solidFill>
            <a:schemeClr val="tx1"/>
          </a:solidFill>
          <a:effectLst/>
          <a:latin typeface="Arial" panose="020B0604020202020204" pitchFamily="34" charset="0"/>
          <a:ea typeface="+mj-ea"/>
          <a:cs typeface="Arial" panose="020B0604020202020204" pitchFamily="34" charset="0"/>
        </a:defRPr>
      </a:lvl1pPr>
    </p:titleStyle>
    <p:bodyStyle>
      <a:lvl1pPr marL="0" indent="0" algn="l" defTabSz="1005864" rtl="0" eaLnBrk="1" latinLnBrk="0" hangingPunct="1">
        <a:lnSpc>
          <a:spcPct val="90000"/>
        </a:lnSpc>
        <a:spcBef>
          <a:spcPts val="1100"/>
        </a:spcBef>
        <a:buFont typeface="Arial" panose="020B0604020202020204" pitchFamily="34" charset="0"/>
        <a:buNone/>
        <a:defRPr lang="en-US" sz="1000" kern="1200" smtClean="0">
          <a:solidFill>
            <a:schemeClr val="tx1"/>
          </a:solidFill>
          <a:effectLst/>
          <a:latin typeface="Arial" panose="020B0604020202020204" pitchFamily="34" charset="0"/>
          <a:ea typeface="+mn-ea"/>
          <a:cs typeface="Arial" panose="020B0604020202020204" pitchFamily="34" charset="0"/>
        </a:defRPr>
      </a:lvl1pPr>
      <a:lvl2pPr marL="754398" indent="-251466" algn="l" defTabSz="1005864" rtl="0" eaLnBrk="1" latinLnBrk="0" hangingPunct="1">
        <a:lnSpc>
          <a:spcPct val="90000"/>
        </a:lnSpc>
        <a:spcBef>
          <a:spcPts val="550"/>
        </a:spcBef>
        <a:buFont typeface="Arial" panose="020B0604020202020204" pitchFamily="34" charset="0"/>
        <a:buChar char="•"/>
        <a:defRPr sz="2641" kern="1200">
          <a:solidFill>
            <a:schemeClr val="tx1"/>
          </a:solidFill>
          <a:latin typeface="+mn-lt"/>
          <a:ea typeface="+mn-ea"/>
          <a:cs typeface="+mn-cs"/>
        </a:defRPr>
      </a:lvl2pPr>
      <a:lvl3pPr marL="1257331" indent="-251466" algn="l" defTabSz="1005864"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6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94"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126"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9058"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91"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92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64" rtl="0" eaLnBrk="1" latinLnBrk="0" hangingPunct="1">
        <a:defRPr sz="1980" kern="1200">
          <a:solidFill>
            <a:schemeClr val="tx1"/>
          </a:solidFill>
          <a:latin typeface="+mn-lt"/>
          <a:ea typeface="+mn-ea"/>
          <a:cs typeface="+mn-cs"/>
        </a:defRPr>
      </a:lvl1pPr>
      <a:lvl2pPr marL="502932" algn="l" defTabSz="1005864" rtl="0" eaLnBrk="1" latinLnBrk="0" hangingPunct="1">
        <a:defRPr sz="1980" kern="1200">
          <a:solidFill>
            <a:schemeClr val="tx1"/>
          </a:solidFill>
          <a:latin typeface="+mn-lt"/>
          <a:ea typeface="+mn-ea"/>
          <a:cs typeface="+mn-cs"/>
        </a:defRPr>
      </a:lvl2pPr>
      <a:lvl3pPr marL="1005864" algn="l" defTabSz="1005864" rtl="0" eaLnBrk="1" latinLnBrk="0" hangingPunct="1">
        <a:defRPr sz="1980" kern="1200">
          <a:solidFill>
            <a:schemeClr val="tx1"/>
          </a:solidFill>
          <a:latin typeface="+mn-lt"/>
          <a:ea typeface="+mn-ea"/>
          <a:cs typeface="+mn-cs"/>
        </a:defRPr>
      </a:lvl3pPr>
      <a:lvl4pPr marL="1508796" algn="l" defTabSz="1005864" rtl="0" eaLnBrk="1" latinLnBrk="0" hangingPunct="1">
        <a:defRPr sz="1980" kern="1200">
          <a:solidFill>
            <a:schemeClr val="tx1"/>
          </a:solidFill>
          <a:latin typeface="+mn-lt"/>
          <a:ea typeface="+mn-ea"/>
          <a:cs typeface="+mn-cs"/>
        </a:defRPr>
      </a:lvl4pPr>
      <a:lvl5pPr marL="2011728" algn="l" defTabSz="1005864" rtl="0" eaLnBrk="1" latinLnBrk="0" hangingPunct="1">
        <a:defRPr sz="1980" kern="1200">
          <a:solidFill>
            <a:schemeClr val="tx1"/>
          </a:solidFill>
          <a:latin typeface="+mn-lt"/>
          <a:ea typeface="+mn-ea"/>
          <a:cs typeface="+mn-cs"/>
        </a:defRPr>
      </a:lvl5pPr>
      <a:lvl6pPr marL="2514660" algn="l" defTabSz="1005864" rtl="0" eaLnBrk="1" latinLnBrk="0" hangingPunct="1">
        <a:defRPr sz="1980" kern="1200">
          <a:solidFill>
            <a:schemeClr val="tx1"/>
          </a:solidFill>
          <a:latin typeface="+mn-lt"/>
          <a:ea typeface="+mn-ea"/>
          <a:cs typeface="+mn-cs"/>
        </a:defRPr>
      </a:lvl6pPr>
      <a:lvl7pPr marL="3017593" algn="l" defTabSz="1005864" rtl="0" eaLnBrk="1" latinLnBrk="0" hangingPunct="1">
        <a:defRPr sz="1980" kern="1200">
          <a:solidFill>
            <a:schemeClr val="tx1"/>
          </a:solidFill>
          <a:latin typeface="+mn-lt"/>
          <a:ea typeface="+mn-ea"/>
          <a:cs typeface="+mn-cs"/>
        </a:defRPr>
      </a:lvl7pPr>
      <a:lvl8pPr marL="3520524" algn="l" defTabSz="1005864" rtl="0" eaLnBrk="1" latinLnBrk="0" hangingPunct="1">
        <a:defRPr sz="1980" kern="1200">
          <a:solidFill>
            <a:schemeClr val="tx1"/>
          </a:solidFill>
          <a:latin typeface="+mn-lt"/>
          <a:ea typeface="+mn-ea"/>
          <a:cs typeface="+mn-cs"/>
        </a:defRPr>
      </a:lvl8pPr>
      <a:lvl9pPr marL="4023456" algn="l" defTabSz="1005864"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4" userDrawn="1">
          <p15:clr>
            <a:srgbClr val="F26B43"/>
          </p15:clr>
        </p15:guide>
        <p15:guide id="2" pos="6040" userDrawn="1">
          <p15:clr>
            <a:srgbClr val="F26B43"/>
          </p15:clr>
        </p15:guide>
        <p15:guide id="3" orient="horz" pos="573" userDrawn="1">
          <p15:clr>
            <a:srgbClr val="F26B43"/>
          </p15:clr>
        </p15:guide>
        <p15:guide id="4" orient="horz" pos="44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isea2024@expertevents.com.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7FDA327-09D7-4B44-97BF-34088CE9BAF9}"/>
              </a:ext>
            </a:extLst>
          </p:cNvPr>
          <p:cNvSpPr>
            <a:spLocks noGrp="1"/>
          </p:cNvSpPr>
          <p:nvPr>
            <p:ph type="body" sz="quarter" idx="4294967295"/>
          </p:nvPr>
        </p:nvSpPr>
        <p:spPr>
          <a:xfrm>
            <a:off x="468000" y="1990800"/>
            <a:ext cx="9121775" cy="5439405"/>
          </a:xfrm>
          <a:prstGeom prst="rect">
            <a:avLst/>
          </a:prstGeom>
        </p:spPr>
        <p:txBody>
          <a:bodyPr wrap="none" lIns="0" tIns="0" rIns="0" bIns="0" numCol="3" spcCol="216000"/>
          <a:lstStyle/>
          <a:p>
            <a:pPr marL="90170" marR="147320" algn="ctr">
              <a:lnSpc>
                <a:spcPts val="1200"/>
              </a:lnSpc>
              <a:spcAft>
                <a:spcPts val="300"/>
              </a:spcAft>
              <a:tabLst>
                <a:tab pos="127000" algn="l"/>
              </a:tabLst>
            </a:pPr>
            <a:r>
              <a:rPr lang="en-US" b="1" dirty="0">
                <a:effectLst/>
                <a:latin typeface="Times New Roman" panose="02020603050405020304" pitchFamily="18" charset="0"/>
                <a:ea typeface="Batang" panose="02030600000101010101" pitchFamily="18" charset="-127"/>
              </a:rPr>
              <a:t>Abstracts</a:t>
            </a:r>
            <a:endParaRPr lang="en-AU" b="1" dirty="0">
              <a:effectLst/>
              <a:latin typeface="Times New Roman" panose="02020603050405020304" pitchFamily="18" charset="0"/>
              <a:ea typeface="Batang" panose="02030600000101010101" pitchFamily="18" charset="-127"/>
            </a:endParaRPr>
          </a:p>
          <a:p>
            <a:pPr marR="148590" algn="just">
              <a:lnSpc>
                <a:spcPts val="1100"/>
              </a:lnSpc>
              <a:spcBef>
                <a:spcPts val="0"/>
              </a:spcBef>
              <a:tabLst>
                <a:tab pos="127000" algn="l"/>
              </a:tabLst>
            </a:pPr>
            <a:r>
              <a:rPr lang="en-US" sz="900" dirty="0">
                <a:effectLst/>
                <a:latin typeface="Times New Roman" panose="02020603050405020304" pitchFamily="18" charset="0"/>
                <a:ea typeface="Batang" panose="02030600000101010101" pitchFamily="18" charset="-127"/>
              </a:rPr>
              <a:t>The Proceedings of the International Symposium on Electronic Art will be compiled from electronic manuscripts submitted by the authors.  This paper provides brief style instructions that will facilitate high-quality, consistent, proceedings. The title “Abstract” should be 10 point, bold type, centered at the beginning of the left column. The body of the abstract summarizing the thesis and conclusion of the paper in no more than 200 words should be 9 point, justified, regular type.</a:t>
            </a:r>
            <a:endParaRPr lang="en-AU" sz="900" dirty="0">
              <a:effectLst/>
              <a:latin typeface="Times New Roman" panose="02020603050405020304" pitchFamily="18" charset="0"/>
              <a:ea typeface="Batang" panose="02030600000101010101" pitchFamily="18" charset="-127"/>
            </a:endParaRPr>
          </a:p>
          <a:p>
            <a:pPr algn="ctr">
              <a:lnSpc>
                <a:spcPts val="1500"/>
              </a:lnSpc>
              <a:spcBef>
                <a:spcPts val="1800"/>
              </a:spcBef>
              <a:spcAft>
                <a:spcPts val="600"/>
              </a:spcAft>
            </a:pPr>
            <a:r>
              <a:rPr lang="en-US" sz="1200" b="1" dirty="0">
                <a:effectLst/>
                <a:latin typeface="Times New Roman" panose="02020603050405020304" pitchFamily="18" charset="0"/>
                <a:ea typeface="Times New Roman" panose="02020603050405020304" pitchFamily="18" charset="0"/>
              </a:rPr>
              <a:t>Keywords</a:t>
            </a:r>
            <a:endParaRPr lang="en-AU" sz="1200" dirty="0">
              <a:effectLst/>
              <a:latin typeface="Times New Roman" panose="02020603050405020304" pitchFamily="18" charset="0"/>
              <a:ea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The title “Keywords” should be 12 point, bold type, centered at the beginning of the left column. Using 10 point, justified, regular type, write up to ten keywords that highlight the main areas of your essay’s content. </a:t>
            </a:r>
            <a:endParaRPr lang="en-AU"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r>
              <a:rPr lang="en-US" sz="1200" b="1" dirty="0">
                <a:effectLst/>
                <a:latin typeface="Times New Roman" panose="02020603050405020304" pitchFamily="18" charset="0"/>
                <a:ea typeface="Times New Roman" panose="02020603050405020304" pitchFamily="18" charset="0"/>
              </a:rPr>
              <a:t>Introduction</a:t>
            </a:r>
            <a:endParaRPr lang="en-AU" sz="1200" dirty="0">
              <a:effectLst/>
              <a:latin typeface="Times New Roman" panose="02020603050405020304" pitchFamily="18" charset="0"/>
              <a:ea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Pictorials must be submitted using one of the provided </a:t>
            </a:r>
            <a:r>
              <a:rPr lang="en-US" i="1" dirty="0">
                <a:effectLst/>
                <a:latin typeface="Times New Roman" panose="02020603050405020304" pitchFamily="18" charset="0"/>
                <a:ea typeface="Times New Roman" panose="02020603050405020304" pitchFamily="18" charset="0"/>
              </a:rPr>
              <a:t>MS</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Word</a:t>
            </a:r>
            <a:r>
              <a:rPr lang="en-US" dirty="0">
                <a:effectLst/>
                <a:latin typeface="Times New Roman" panose="02020603050405020304" pitchFamily="18" charset="0"/>
                <a:ea typeface="Times New Roman" panose="02020603050405020304" pitchFamily="18" charset="0"/>
              </a:rPr>
              <a:t> or </a:t>
            </a:r>
            <a:r>
              <a:rPr lang="en-US" i="1" dirty="0">
                <a:effectLst/>
                <a:latin typeface="Times New Roman" panose="02020603050405020304" pitchFamily="18" charset="0"/>
                <a:ea typeface="Times New Roman" panose="02020603050405020304" pitchFamily="18" charset="0"/>
              </a:rPr>
              <a:t>PowerPoint</a:t>
            </a:r>
            <a:r>
              <a:rPr lang="en-US" dirty="0">
                <a:effectLst/>
                <a:latin typeface="Times New Roman" panose="02020603050405020304" pitchFamily="18" charset="0"/>
                <a:ea typeface="Times New Roman" panose="02020603050405020304" pitchFamily="18" charset="0"/>
              </a:rPr>
              <a:t> template templates. The Pictorials format encourages and supports authors creative use with the templates but also asks authors to prepare their submissions following some simple guidelines provided in this document.  </a:t>
            </a:r>
            <a:endParaRPr lang="en-AU"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r>
              <a:rPr lang="en-US" sz="900" b="1" dirty="0">
                <a:effectLst/>
                <a:latin typeface="Times New Roman" panose="02020603050405020304" pitchFamily="18" charset="0"/>
                <a:ea typeface="Times New Roman" panose="02020603050405020304" pitchFamily="18" charset="0"/>
              </a:rPr>
              <a:t> </a:t>
            </a:r>
            <a:endParaRPr lang="en-AU" sz="900"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r>
              <a:rPr lang="en-US" sz="900" b="1" dirty="0">
                <a:effectLst/>
                <a:latin typeface="Times New Roman" panose="02020603050405020304" pitchFamily="18" charset="0"/>
                <a:ea typeface="Times New Roman" panose="02020603050405020304" pitchFamily="18" charset="0"/>
              </a:rPr>
              <a:t> </a:t>
            </a:r>
            <a:endParaRPr lang="en-AU" sz="900"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endParaRPr lang="en-US" sz="1200" b="1" dirty="0">
              <a:latin typeface="Times New Roman" panose="02020603050405020304" pitchFamily="18" charset="0"/>
            </a:endParaRPr>
          </a:p>
          <a:p>
            <a:pPr algn="ctr">
              <a:lnSpc>
                <a:spcPts val="1500"/>
              </a:lnSpc>
              <a:spcBef>
                <a:spcPts val="1800"/>
              </a:spcBef>
              <a:spcAft>
                <a:spcPts val="600"/>
              </a:spcAft>
            </a:pPr>
            <a:r>
              <a:rPr lang="en-US" sz="1200" b="1" dirty="0">
                <a:latin typeface="Times New Roman" panose="02020603050405020304" pitchFamily="18" charset="0"/>
              </a:rPr>
              <a:t>Style and Format </a:t>
            </a:r>
            <a:endParaRPr lang="en-AU" sz="1200" b="1" dirty="0">
              <a:latin typeface="Times New Roman" panose="02020603050405020304" pitchFamily="18" charset="0"/>
            </a:endParaRPr>
          </a:p>
          <a:p>
            <a:pPr algn="just">
              <a:lnSpc>
                <a:spcPts val="1300"/>
              </a:lnSpc>
              <a:spcBef>
                <a:spcPts val="1200"/>
              </a:spcBef>
              <a:spcAft>
                <a:spcPts val="300"/>
              </a:spcAft>
            </a:pPr>
            <a:r>
              <a:rPr lang="en-US" sz="1100" b="1" dirty="0">
                <a:latin typeface="Times New Roman" panose="02020603050405020304" pitchFamily="18" charset="0"/>
              </a:rPr>
              <a:t>Layout </a:t>
            </a:r>
            <a:endParaRPr lang="en-AU" sz="1100" b="1" dirty="0">
              <a:latin typeface="Times New Roman" panose="02020603050405020304" pitchFamily="18" charset="0"/>
            </a:endParaRPr>
          </a:p>
          <a:p>
            <a:pPr algn="l">
              <a:lnSpc>
                <a:spcPts val="1100"/>
              </a:lnSpc>
              <a:spcBef>
                <a:spcPts val="0"/>
              </a:spcBef>
            </a:pPr>
            <a:r>
              <a:rPr lang="en-US" dirty="0">
                <a:effectLst/>
                <a:latin typeface="Times New Roman" panose="02020603050405020304" pitchFamily="18" charset="0"/>
                <a:ea typeface="Times New Roman" panose="02020603050405020304" pitchFamily="18" charset="0"/>
              </a:rPr>
              <a:t>For the production of the electronic manuscript, you must use Adobe's </a:t>
            </a:r>
            <a:r>
              <a:rPr lang="en-US" i="1" dirty="0">
                <a:effectLst/>
                <a:latin typeface="Times New Roman" panose="02020603050405020304" pitchFamily="18" charset="0"/>
                <a:ea typeface="Times New Roman" panose="02020603050405020304" pitchFamily="18" charset="0"/>
              </a:rPr>
              <a:t>Portable Document Format</a:t>
            </a:r>
            <a:r>
              <a:rPr lang="en-US" dirty="0">
                <a:effectLst/>
                <a:latin typeface="Times New Roman" panose="02020603050405020304" pitchFamily="18" charset="0"/>
                <a:ea typeface="Times New Roman" panose="02020603050405020304" pitchFamily="18" charset="0"/>
              </a:rPr>
              <a:t> (PDF). Additionally, you must specify the American </a:t>
            </a:r>
            <a:r>
              <a:rPr lang="en-US" b="1" dirty="0">
                <a:effectLst/>
                <a:latin typeface="Times New Roman" panose="02020603050405020304" pitchFamily="18" charset="0"/>
                <a:ea typeface="Times New Roman" panose="02020603050405020304" pitchFamily="18" charset="0"/>
              </a:rPr>
              <a:t>letter</a:t>
            </a:r>
            <a:r>
              <a:rPr lang="en-US" dirty="0">
                <a:effectLst/>
                <a:latin typeface="Times New Roman" panose="02020603050405020304" pitchFamily="18" charset="0"/>
                <a:ea typeface="Times New Roman" panose="02020603050405020304" pitchFamily="18" charset="0"/>
              </a:rPr>
              <a:t> format (corresponding to 8-1/2'' </a:t>
            </a:r>
            <a:r>
              <a:rPr lang="en-US" dirty="0">
                <a:effectLst/>
                <a:latin typeface="Times New Roman" panose="02020603050405020304" pitchFamily="18" charset="0"/>
                <a:ea typeface="Times New Roman" panose="02020603050405020304" pitchFamily="18" charset="0"/>
                <a:sym typeface="Symbol" panose="05050102010706020507" pitchFamily="18" charset="2"/>
              </a:rPr>
              <a:t></a:t>
            </a:r>
            <a:r>
              <a:rPr lang="en-US" dirty="0">
                <a:effectLst/>
                <a:latin typeface="Times New Roman" panose="02020603050405020304" pitchFamily="18" charset="0"/>
                <a:ea typeface="Times New Roman" panose="02020603050405020304" pitchFamily="18" charset="0"/>
              </a:rPr>
              <a:t> 11'') when formatting the submission. On each page your text material should fit within a rectangular area with the following margins: Top: 2.54 cm (1 in), Bottom: 2.1 cm (0.83 in), Left and Right: 1.3 cm (0,51 in). You can also keep your visual content within this rectangular area but you can also break out of it if you find that your visual content and layout work better that way (see page 4 &amp; 5). </a:t>
            </a:r>
            <a:endParaRPr lang="en-AU" dirty="0">
              <a:effectLst/>
              <a:latin typeface="Times New Roman" panose="02020603050405020304" pitchFamily="18" charset="0"/>
              <a:ea typeface="Times New Roman" panose="02020603050405020304" pitchFamily="18" charset="0"/>
            </a:endParaRPr>
          </a:p>
          <a:p>
            <a:pPr algn="just">
              <a:lnSpc>
                <a:spcPts val="1300"/>
              </a:lnSpc>
              <a:spcBef>
                <a:spcPts val="1200"/>
              </a:spcBef>
              <a:spcAft>
                <a:spcPts val="300"/>
              </a:spcAft>
            </a:pPr>
            <a:r>
              <a:rPr lang="en-US" sz="900" dirty="0">
                <a:effectLst/>
                <a:latin typeface="Times New Roman" panose="02020603050405020304" pitchFamily="18" charset="0"/>
                <a:ea typeface="Times New Roman" panose="02020603050405020304" pitchFamily="18" charset="0"/>
              </a:rPr>
              <a:t> </a:t>
            </a:r>
            <a:r>
              <a:rPr lang="en-US" sz="1100" b="1" dirty="0">
                <a:effectLst/>
                <a:latin typeface="Times New Roman" panose="02020603050405020304" pitchFamily="18" charset="0"/>
                <a:ea typeface="Times New Roman" panose="02020603050405020304" pitchFamily="18" charset="0"/>
              </a:rPr>
              <a:t>Page Numbering</a:t>
            </a: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Please be aware that if accepted page numbers in black type will later be added on your camera-ready PDF submission as these are all assembled.  This information needs to be legible at least on the first page of the submission. </a:t>
            </a:r>
            <a:endParaRPr lang="en-AU" dirty="0">
              <a:effectLst/>
              <a:latin typeface="Times New Roman" panose="02020603050405020304" pitchFamily="18" charset="0"/>
              <a:ea typeface="Times New Roman" panose="02020603050405020304" pitchFamily="18" charset="0"/>
            </a:endParaRPr>
          </a:p>
          <a:p>
            <a:pPr algn="just">
              <a:lnSpc>
                <a:spcPts val="1100"/>
              </a:lnSpc>
              <a:spcAft>
                <a:spcPts val="600"/>
              </a:spcAft>
            </a:pPr>
            <a:r>
              <a:rPr lang="en-US" sz="1100" b="1" dirty="0">
                <a:latin typeface="Times New Roman" panose="02020603050405020304" pitchFamily="18" charset="0"/>
              </a:rPr>
              <a:t>Page Length</a:t>
            </a:r>
            <a:endParaRPr lang="en-AU" sz="11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Pictorials cannot exceed 10 pages, excluding references.</a:t>
            </a:r>
            <a:endParaRPr lang="en-US" sz="1100" b="1" dirty="0">
              <a:latin typeface="Times New Roman" panose="02020603050405020304" pitchFamily="18" charset="0"/>
            </a:endParaRPr>
          </a:p>
          <a:p>
            <a:pPr algn="just">
              <a:lnSpc>
                <a:spcPts val="1300"/>
              </a:lnSpc>
              <a:spcBef>
                <a:spcPts val="1200"/>
              </a:spcBef>
              <a:spcAft>
                <a:spcPts val="300"/>
              </a:spcAft>
            </a:pPr>
            <a:r>
              <a:rPr lang="en-US" sz="1100" b="1" dirty="0">
                <a:latin typeface="Times New Roman" panose="02020603050405020304" pitchFamily="18" charset="0"/>
              </a:rPr>
              <a:t>Inserting Images </a:t>
            </a:r>
            <a:endParaRPr lang="en-AU" sz="11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We recommend authors use an image editing tool to resize the image at the appropriate printing resolution (usually 300 dpi), and then insert the images. This is to minimize extra-large file sizes problem in MS Word when using Insert | Picture | From File. Specifically, MS Word occasionally generates larger-than-necessary PDF files when images inserted into the document are manipulated in MS Word. </a:t>
            </a:r>
            <a:endParaRPr lang="en-AU" dirty="0">
              <a:effectLst/>
              <a:latin typeface="Times New Roman" panose="02020603050405020304" pitchFamily="18" charset="0"/>
              <a:ea typeface="Times New Roman" panose="02020603050405020304" pitchFamily="18" charset="0"/>
            </a:endParaRPr>
          </a:p>
          <a:p>
            <a:pPr algn="just">
              <a:lnSpc>
                <a:spcPts val="1300"/>
              </a:lnSpc>
              <a:spcBef>
                <a:spcPts val="1200"/>
              </a:spcBef>
              <a:spcAft>
                <a:spcPts val="300"/>
              </a:spcAft>
            </a:pPr>
            <a:r>
              <a:rPr lang="en-US" sz="1100" b="1" dirty="0">
                <a:latin typeface="Times New Roman" panose="02020603050405020304" pitchFamily="18" charset="0"/>
              </a:rPr>
              <a:t>Blind Review </a:t>
            </a:r>
            <a:endParaRPr lang="en-AU" sz="11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All submission in the academic call will be reviewed in a double-blind manner.  Please do not include your affiliation and anonymize the text to keep your identity secret.</a:t>
            </a:r>
            <a:endParaRPr lang="en-AU" dirty="0">
              <a:effectLst/>
              <a:latin typeface="Times New Roman" panose="02020603050405020304" pitchFamily="18" charset="0"/>
              <a:ea typeface="Times New Roman" panose="02020603050405020304" pitchFamily="18" charset="0"/>
            </a:endParaRPr>
          </a:p>
          <a:p>
            <a:pPr algn="just">
              <a:lnSpc>
                <a:spcPts val="1300"/>
              </a:lnSpc>
              <a:spcBef>
                <a:spcPts val="1200"/>
              </a:spcBef>
              <a:spcAft>
                <a:spcPts val="300"/>
              </a:spcAft>
            </a:pPr>
            <a:r>
              <a:rPr lang="en-US" sz="1100" b="1" dirty="0">
                <a:latin typeface="Times New Roman" panose="02020603050405020304" pitchFamily="18" charset="0"/>
              </a:rPr>
              <a:t>Title and Author Information </a:t>
            </a:r>
            <a:endParaRPr lang="en-AU" sz="1100" b="1" dirty="0">
              <a:latin typeface="Times New Roman" panose="02020603050405020304" pitchFamily="18" charset="0"/>
            </a:endParaRPr>
          </a:p>
          <a:p>
            <a:pPr algn="l">
              <a:lnSpc>
                <a:spcPts val="1100"/>
              </a:lnSpc>
              <a:spcBef>
                <a:spcPts val="0"/>
              </a:spcBef>
            </a:pPr>
            <a:r>
              <a:rPr lang="en-US" dirty="0">
                <a:effectLst/>
                <a:latin typeface="Times New Roman" panose="02020603050405020304" pitchFamily="18" charset="0"/>
                <a:ea typeface="Times New Roman" panose="02020603050405020304" pitchFamily="18" charset="0"/>
              </a:rPr>
              <a:t>Center the title on the entire width of the page in a 16-point bold font. Below it, center the author name(s) in a 12-point bold font, and then center the address(es) in a 9-point regular font. Credit to a sponsoring agency can appear in the Acknowledgment Section described below.</a:t>
            </a:r>
            <a:endParaRPr lang="en-AU" dirty="0">
              <a:effectLst/>
              <a:latin typeface="Times New Roman" panose="02020603050405020304" pitchFamily="18" charset="0"/>
              <a:ea typeface="Times New Roman" panose="02020603050405020304" pitchFamily="18" charset="0"/>
            </a:endParaRPr>
          </a:p>
          <a:p>
            <a:pPr algn="just">
              <a:lnSpc>
                <a:spcPts val="1300"/>
              </a:lnSpc>
              <a:spcBef>
                <a:spcPts val="1200"/>
              </a:spcBef>
              <a:spcAft>
                <a:spcPts val="300"/>
              </a:spcAft>
            </a:pPr>
            <a:r>
              <a:rPr lang="en-US" sz="1100" b="1" dirty="0">
                <a:latin typeface="Times New Roman" panose="02020603050405020304" pitchFamily="18" charset="0"/>
              </a:rPr>
              <a:t>Abstract</a:t>
            </a:r>
            <a:endParaRPr lang="en-AU" sz="11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The title ``Abstract'' should be 10 point, bold type, centered at the beginning of the left column. The body of the abstract summarizing the thesis and conclusion of the paper in no more than 200 words should be 9 point, justified, regular type.</a:t>
            </a:r>
          </a:p>
          <a:p>
            <a:pPr algn="just">
              <a:lnSpc>
                <a:spcPts val="1300"/>
              </a:lnSpc>
              <a:spcBef>
                <a:spcPts val="1200"/>
              </a:spcBef>
              <a:spcAft>
                <a:spcPts val="300"/>
              </a:spcAft>
            </a:pPr>
            <a:r>
              <a:rPr lang="en-US" sz="1100" b="1" dirty="0">
                <a:latin typeface="Times New Roman" panose="02020603050405020304" pitchFamily="18" charset="0"/>
              </a:rPr>
              <a:t>Text </a:t>
            </a:r>
            <a:endParaRPr lang="en-AU" sz="11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main body of the text immediately follows the abstract. Use 10-point type in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Times New Roman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font.</a:t>
            </a: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80340" algn="just">
              <a:lnSpc>
                <a:spcPts val="1100"/>
              </a:lnSpc>
              <a:spcBef>
                <a:spcPts val="0"/>
              </a:spcBef>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Indent when starting a new paragraph, except after major headings. </a:t>
            </a: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endParaRPr lang="en-AU" dirty="0">
              <a:effectLst/>
              <a:latin typeface="Times New Roman" panose="02020603050405020304" pitchFamily="18" charset="0"/>
              <a:ea typeface="Times New Roman" panose="02020603050405020304" pitchFamily="18" charset="0"/>
            </a:endParaRPr>
          </a:p>
          <a:p>
            <a:pPr>
              <a:lnSpc>
                <a:spcPts val="1100"/>
              </a:lnSpc>
            </a:pPr>
            <a:endParaRPr lang="en-US" sz="9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551770F6-8B59-C347-887F-B16522A3D377}"/>
              </a:ext>
            </a:extLst>
          </p:cNvPr>
          <p:cNvSpPr/>
          <p:nvPr/>
        </p:nvSpPr>
        <p:spPr>
          <a:xfrm>
            <a:off x="476557" y="863052"/>
            <a:ext cx="9121775" cy="198068"/>
          </a:xfrm>
          <a:prstGeom prst="rect">
            <a:avLst/>
          </a:prstGeom>
        </p:spPr>
        <p:txBody>
          <a:bodyPr wrap="square" lIns="0" tIns="0" rIns="0" bIns="0">
            <a:spAutoFit/>
          </a:bodyPr>
          <a:lstStyle/>
          <a:p>
            <a:pPr algn="ctr">
              <a:lnSpc>
                <a:spcPts val="1500"/>
              </a:lnSpc>
              <a:spcBef>
                <a:spcPts val="1800"/>
              </a:spcBef>
              <a:spcAft>
                <a:spcPts val="600"/>
              </a:spcAft>
            </a:pPr>
            <a:r>
              <a:rPr lang="en-US" sz="1600" b="1" kern="1400" dirty="0">
                <a:effectLst/>
                <a:latin typeface="Times New Roman" panose="02020603050405020304" pitchFamily="18" charset="0"/>
                <a:ea typeface="Times New Roman" panose="02020603050405020304" pitchFamily="18" charset="0"/>
                <a:cs typeface="Times New Roman" panose="02020603050405020304" pitchFamily="18" charset="0"/>
              </a:rPr>
              <a:t>ISEA2024 pictorial formatting instructions for authors </a:t>
            </a:r>
            <a:endParaRPr lang="en-AU" sz="1600" b="1" kern="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B680198-AC68-6BBB-924A-E730B41A7CE4}"/>
              </a:ext>
            </a:extLst>
          </p:cNvPr>
          <p:cNvSpPr/>
          <p:nvPr/>
        </p:nvSpPr>
        <p:spPr>
          <a:xfrm>
            <a:off x="476557" y="1282996"/>
            <a:ext cx="9121775" cy="555858"/>
          </a:xfrm>
          <a:prstGeom prst="rect">
            <a:avLst/>
          </a:prstGeom>
        </p:spPr>
        <p:txBody>
          <a:bodyPr wrap="square" lIns="0" tIns="0" rIns="0" bIns="0">
            <a:spAutoFit/>
          </a:bodyPr>
          <a:lstStyle/>
          <a:p>
            <a:pPr algn="ctr">
              <a:lnSpc>
                <a:spcPts val="1100"/>
              </a:lnSpc>
              <a:spcBef>
                <a:spcPts val="1200"/>
              </a:spcBef>
              <a:tabLst>
                <a:tab pos="127000" algn="l"/>
              </a:tabLst>
            </a:pPr>
            <a:r>
              <a:rPr lang="en-US" sz="1800" b="1" dirty="0">
                <a:effectLst/>
                <a:latin typeface="Times New Roman" panose="02020603050405020304" pitchFamily="18" charset="0"/>
                <a:ea typeface="Batang" panose="02030600000101010101" pitchFamily="18" charset="-127"/>
              </a:rPr>
              <a:t>­</a:t>
            </a:r>
            <a:r>
              <a:rPr lang="en-US" sz="1200" b="1" dirty="0">
                <a:effectLst/>
                <a:latin typeface="Times New Roman" panose="02020603050405020304" pitchFamily="18" charset="0"/>
                <a:ea typeface="Batang" panose="02030600000101010101" pitchFamily="18" charset="-127"/>
              </a:rPr>
              <a:t>1</a:t>
            </a:r>
            <a:r>
              <a:rPr lang="en-US" sz="1200" b="1" baseline="30000" dirty="0">
                <a:effectLst/>
                <a:latin typeface="Times New Roman" panose="02020603050405020304" pitchFamily="18" charset="0"/>
                <a:ea typeface="Batang" panose="02030600000101010101" pitchFamily="18" charset="-127"/>
              </a:rPr>
              <a:t>st</a:t>
            </a:r>
            <a:r>
              <a:rPr lang="en-US" sz="1200" b="1" dirty="0">
                <a:effectLst/>
                <a:latin typeface="Times New Roman" panose="02020603050405020304" pitchFamily="18" charset="0"/>
                <a:ea typeface="Batang" panose="02030600000101010101" pitchFamily="18" charset="-127"/>
              </a:rPr>
              <a:t> Author Name, 2</a:t>
            </a:r>
            <a:r>
              <a:rPr lang="en-US" sz="1200" b="1" baseline="30000" dirty="0">
                <a:effectLst/>
                <a:latin typeface="Times New Roman" panose="02020603050405020304" pitchFamily="18" charset="0"/>
                <a:ea typeface="Batang" panose="02030600000101010101" pitchFamily="18" charset="-127"/>
              </a:rPr>
              <a:t>nd</a:t>
            </a:r>
            <a:r>
              <a:rPr lang="en-US" sz="1200" b="1" dirty="0">
                <a:effectLst/>
                <a:latin typeface="Times New Roman" panose="02020603050405020304" pitchFamily="18" charset="0"/>
                <a:ea typeface="Batang" panose="02030600000101010101" pitchFamily="18" charset="-127"/>
              </a:rPr>
              <a:t> Author Name, …, 5</a:t>
            </a:r>
            <a:r>
              <a:rPr lang="en-US" sz="1200" b="1" baseline="30000" dirty="0">
                <a:effectLst/>
                <a:latin typeface="Times New Roman" panose="02020603050405020304" pitchFamily="18" charset="0"/>
                <a:ea typeface="Batang" panose="02030600000101010101" pitchFamily="18" charset="-127"/>
              </a:rPr>
              <a:t>th</a:t>
            </a:r>
            <a:r>
              <a:rPr lang="en-US" sz="1200" b="1" dirty="0">
                <a:effectLst/>
                <a:latin typeface="Times New Roman" panose="02020603050405020304" pitchFamily="18" charset="0"/>
                <a:ea typeface="Batang" panose="02030600000101010101" pitchFamily="18" charset="-127"/>
              </a:rPr>
              <a:t>Author Name </a:t>
            </a:r>
            <a:r>
              <a:rPr lang="en-US" sz="1200" b="1" dirty="0">
                <a:effectLst/>
                <a:highlight>
                  <a:srgbClr val="FFFF00"/>
                </a:highlight>
                <a:latin typeface="Times New Roman" panose="02020603050405020304" pitchFamily="18" charset="0"/>
                <a:ea typeface="Batang" panose="02030600000101010101" pitchFamily="18" charset="-127"/>
              </a:rPr>
              <a:t>LEAVE BLANK FOR SUBMISSION </a:t>
            </a:r>
            <a:endParaRPr lang="en-AU" sz="1200" b="1" dirty="0">
              <a:effectLst/>
              <a:latin typeface="Times New Roman" panose="02020603050405020304" pitchFamily="18" charset="0"/>
              <a:ea typeface="Batang" panose="02030600000101010101" pitchFamily="18" charset="-127"/>
            </a:endParaRPr>
          </a:p>
          <a:p>
            <a:pPr algn="ctr">
              <a:lnSpc>
                <a:spcPts val="1100"/>
              </a:lnSpc>
            </a:pPr>
            <a:r>
              <a:rPr lang="en-US" sz="900" dirty="0">
                <a:effectLst/>
                <a:latin typeface="Times New Roman" panose="02020603050405020304" pitchFamily="18" charset="0"/>
                <a:ea typeface="Calibri" panose="020F0502020204030204" pitchFamily="34" charset="0"/>
              </a:rPr>
              <a:t>Affiliation (s)</a:t>
            </a:r>
            <a:r>
              <a:rPr lang="en-US" sz="900" dirty="0">
                <a:effectLst/>
                <a:highlight>
                  <a:srgbClr val="FFFF00"/>
                </a:highlight>
                <a:latin typeface="Times New Roman" panose="02020603050405020304" pitchFamily="18" charset="0"/>
                <a:ea typeface="Calibri" panose="020F0502020204030204" pitchFamily="34" charset="0"/>
              </a:rPr>
              <a:t> LEAVE BLANK FOR</a:t>
            </a:r>
            <a:r>
              <a:rPr lang="en-US" sz="900" dirty="0">
                <a:effectLst/>
                <a:latin typeface="Times New Roman" panose="02020603050405020304" pitchFamily="18" charset="0"/>
                <a:ea typeface="Calibri" panose="020F0502020204030204" pitchFamily="34" charset="0"/>
              </a:rPr>
              <a:t> </a:t>
            </a:r>
            <a:r>
              <a:rPr lang="en-US" sz="900" dirty="0">
                <a:effectLst/>
                <a:highlight>
                  <a:srgbClr val="FFFF00"/>
                </a:highlight>
                <a:latin typeface="Times New Roman" panose="02020603050405020304" pitchFamily="18" charset="0"/>
                <a:ea typeface="Calibri" panose="020F0502020204030204" pitchFamily="34" charset="0"/>
              </a:rPr>
              <a:t>SUBMISSION</a:t>
            </a:r>
            <a:endParaRPr lang="en-AU" sz="900" dirty="0">
              <a:effectLst/>
              <a:latin typeface="Times New Roman" panose="02020603050405020304" pitchFamily="18" charset="0"/>
              <a:ea typeface="Calibri" panose="020F0502020204030204" pitchFamily="34" charset="0"/>
            </a:endParaRPr>
          </a:p>
          <a:p>
            <a:pPr algn="ctr">
              <a:lnSpc>
                <a:spcPts val="1100"/>
              </a:lnSpc>
            </a:pPr>
            <a:r>
              <a:rPr lang="en-US" sz="900" dirty="0">
                <a:effectLst/>
                <a:latin typeface="Times New Roman" panose="02020603050405020304" pitchFamily="18" charset="0"/>
                <a:ea typeface="Calibri" panose="020F0502020204030204" pitchFamily="34" charset="0"/>
              </a:rPr>
              <a:t>Location, Country</a:t>
            </a:r>
            <a:r>
              <a:rPr lang="en-US" sz="900" dirty="0">
                <a:effectLst/>
                <a:highlight>
                  <a:srgbClr val="FFFF00"/>
                </a:highlight>
                <a:latin typeface="Times New Roman" panose="02020603050405020304" pitchFamily="18" charset="0"/>
                <a:ea typeface="Calibri" panose="020F0502020204030204" pitchFamily="34" charset="0"/>
              </a:rPr>
              <a:t> LEAVE BLANK FOR</a:t>
            </a:r>
            <a:r>
              <a:rPr lang="en-US" sz="900" dirty="0">
                <a:effectLst/>
                <a:latin typeface="Times New Roman" panose="02020603050405020304" pitchFamily="18" charset="0"/>
                <a:ea typeface="Calibri" panose="020F0502020204030204" pitchFamily="34" charset="0"/>
              </a:rPr>
              <a:t> </a:t>
            </a:r>
            <a:r>
              <a:rPr lang="en-US" sz="900" dirty="0">
                <a:effectLst/>
                <a:highlight>
                  <a:srgbClr val="FFFF00"/>
                </a:highlight>
                <a:latin typeface="Times New Roman" panose="02020603050405020304" pitchFamily="18" charset="0"/>
                <a:ea typeface="Calibri" panose="020F0502020204030204" pitchFamily="34" charset="0"/>
              </a:rPr>
              <a:t>SUBMISSION</a:t>
            </a:r>
            <a:endParaRPr lang="en-AU" sz="900" dirty="0">
              <a:effectLst/>
              <a:latin typeface="Times New Roman" panose="02020603050405020304" pitchFamily="18" charset="0"/>
              <a:ea typeface="Calibri" panose="020F0502020204030204" pitchFamily="34" charset="0"/>
            </a:endParaRPr>
          </a:p>
          <a:p>
            <a:pPr algn="ctr">
              <a:lnSpc>
                <a:spcPts val="1100"/>
              </a:lnSpc>
              <a:spcAft>
                <a:spcPts val="600"/>
              </a:spcAft>
            </a:pPr>
            <a:r>
              <a:rPr lang="en-US" sz="900" b="1" kern="1400" dirty="0">
                <a:effectLst/>
                <a:latin typeface="Times New Roman" panose="02020603050405020304" pitchFamily="18" charset="0"/>
                <a:ea typeface="Times New Roman" panose="02020603050405020304" pitchFamily="18" charset="0"/>
                <a:cs typeface="Times New Roman" panose="02020603050405020304" pitchFamily="18" charset="0"/>
              </a:rPr>
              <a:t>Contact Emails</a:t>
            </a:r>
            <a:r>
              <a:rPr lang="en-US" sz="900" b="1" kern="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LEAVE BLANK FOR</a:t>
            </a:r>
            <a:r>
              <a:rPr lang="en-US" sz="900" b="1" kern="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b="1" kern="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SUBMISSION</a:t>
            </a:r>
            <a:endParaRPr lang="en-AU" sz="900" b="1" kern="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08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7C6C8F-7FD3-1D43-B005-276110D62DEF}"/>
              </a:ext>
            </a:extLst>
          </p:cNvPr>
          <p:cNvSpPr txBox="1">
            <a:spLocks/>
          </p:cNvSpPr>
          <p:nvPr/>
        </p:nvSpPr>
        <p:spPr>
          <a:xfrm>
            <a:off x="322887" y="334285"/>
            <a:ext cx="9121775" cy="6795980"/>
          </a:xfrm>
          <a:prstGeom prst="rect">
            <a:avLst/>
          </a:prstGeom>
        </p:spPr>
        <p:txBody>
          <a:bodyPr wrap="none" lIns="0" tIns="0" rIns="0" bIns="0" numCol="3" spcCol="198000"/>
          <a:lstStyle>
            <a:lvl1pPr marL="0" indent="0" algn="l" defTabSz="1005864" rtl="0" eaLnBrk="1" latinLnBrk="0" hangingPunct="1">
              <a:lnSpc>
                <a:spcPct val="90000"/>
              </a:lnSpc>
              <a:spcBef>
                <a:spcPts val="1100"/>
              </a:spcBef>
              <a:buFont typeface="Arial" panose="020B0604020202020204" pitchFamily="34" charset="0"/>
              <a:buNone/>
              <a:defRPr lang="en-US" sz="1000" kern="1200" smtClean="0">
                <a:solidFill>
                  <a:schemeClr val="tx1"/>
                </a:solidFill>
                <a:effectLst/>
                <a:latin typeface="Arial" panose="020B0604020202020204" pitchFamily="34" charset="0"/>
                <a:ea typeface="+mn-ea"/>
                <a:cs typeface="Arial" panose="020B0604020202020204" pitchFamily="34" charset="0"/>
              </a:defRPr>
            </a:lvl1pPr>
            <a:lvl2pPr marL="754398" indent="-251466" algn="l" defTabSz="1005864" rtl="0" eaLnBrk="1" latinLnBrk="0" hangingPunct="1">
              <a:lnSpc>
                <a:spcPct val="90000"/>
              </a:lnSpc>
              <a:spcBef>
                <a:spcPts val="550"/>
              </a:spcBef>
              <a:buFont typeface="Arial" panose="020B0604020202020204" pitchFamily="34" charset="0"/>
              <a:buChar char="•"/>
              <a:defRPr sz="2641" kern="1200">
                <a:solidFill>
                  <a:schemeClr val="tx1"/>
                </a:solidFill>
                <a:latin typeface="+mn-lt"/>
                <a:ea typeface="+mn-ea"/>
                <a:cs typeface="+mn-cs"/>
              </a:defRPr>
            </a:lvl2pPr>
            <a:lvl3pPr marL="1257331" indent="-251466" algn="l" defTabSz="1005864"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6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94"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126"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9058"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91"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92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l">
              <a:lnSpc>
                <a:spcPts val="1300"/>
              </a:lnSpc>
              <a:spcBef>
                <a:spcPts val="1200"/>
              </a:spcBef>
              <a:spcAft>
                <a:spcPts val="30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Headings and Sections </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When necessary, headings should be used to separate major sections of your submission. These instructions use many headings to demonstrate their appearance; your paper should have fewer headings.</a:t>
            </a:r>
          </a:p>
          <a:p>
            <a:pPr algn="just">
              <a:lnSpc>
                <a:spcPts val="1100"/>
              </a:lnSpc>
              <a:spcBef>
                <a:spcPts val="0"/>
              </a:spcBef>
            </a:pP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Section Headings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Print section headings centered, in 12-point bold type in the style shown in these instructions. Your body text should be 10 point, justified, single space. Do not number sections.</a:t>
            </a:r>
          </a:p>
          <a:p>
            <a:pPr algn="just">
              <a:lnSpc>
                <a:spcPts val="1100"/>
              </a:lnSpc>
              <a:spcBef>
                <a:spcPts val="0"/>
              </a:spcBef>
            </a:pP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Subsection Headings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Print subsection headings left justified, in 11-point bold type and mixed case (nouns, pronouns, and verbs are capitalized). They should be flush left. Your text should be 10 point, justified, single space. Do not number subsections. </a:t>
            </a:r>
          </a:p>
          <a:p>
            <a:pPr algn="just">
              <a:lnSpc>
                <a:spcPts val="1100"/>
              </a:lnSpc>
              <a:spcBef>
                <a:spcPts val="0"/>
              </a:spcBef>
            </a:pPr>
            <a:endParaRPr lang="en-AU"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100"/>
              </a:lnSpc>
              <a:spcBef>
                <a:spcPts val="0"/>
              </a:spcBef>
              <a:tabLst>
                <a:tab pos="127000" algn="l"/>
              </a:tabLst>
            </a:pPr>
            <a:r>
              <a:rPr lang="en-US" b="1" dirty="0">
                <a:effectLst/>
                <a:latin typeface="Times New Roman" panose="02020603050405020304" pitchFamily="18" charset="0"/>
                <a:ea typeface="Batang" panose="02030600000101010101" pitchFamily="18" charset="-127"/>
                <a:cs typeface="Times New Roman" panose="02020603050405020304" pitchFamily="18" charset="0"/>
              </a:rPr>
              <a:t>Subsubsection Headings</a:t>
            </a:r>
            <a:r>
              <a:rPr lang="en-US" dirty="0">
                <a:effectLst/>
                <a:latin typeface="Times New Roman" panose="02020603050405020304" pitchFamily="18" charset="0"/>
                <a:ea typeface="Batang" panose="02030600000101010101" pitchFamily="18" charset="-127"/>
                <a:cs typeface="Times New Roman" panose="02020603050405020304" pitchFamily="18" charset="0"/>
              </a:rPr>
              <a:t> Print subsubsection headings inline in 10-point bold type. Do not number subsubsections.</a:t>
            </a:r>
          </a:p>
          <a:p>
            <a:pPr algn="just">
              <a:lnSpc>
                <a:spcPts val="1100"/>
              </a:lnSpc>
              <a:spcBef>
                <a:spcPts val="0"/>
              </a:spcBef>
              <a:tabLst>
                <a:tab pos="127000" algn="l"/>
              </a:tabLst>
            </a:pPr>
            <a:endParaRPr lang="en-AU"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100"/>
              </a:lnSpc>
              <a:spcBef>
                <a:spcPts val="0"/>
              </a:spcBef>
              <a:tabLst>
                <a:tab pos="127000" algn="l"/>
              </a:tabLst>
            </a:pPr>
            <a:r>
              <a:rPr lang="en-US" b="1" dirty="0">
                <a:effectLst/>
                <a:latin typeface="Times New Roman" panose="02020603050405020304" pitchFamily="18" charset="0"/>
                <a:ea typeface="Batang" panose="02030600000101010101" pitchFamily="18" charset="-127"/>
                <a:cs typeface="Times New Roman" panose="02020603050405020304" pitchFamily="18" charset="0"/>
              </a:rPr>
              <a:t>Special Sections</a:t>
            </a:r>
            <a:r>
              <a:rPr lang="en-US" dirty="0">
                <a:effectLst/>
                <a:latin typeface="Times New Roman" panose="02020603050405020304" pitchFamily="18" charset="0"/>
                <a:ea typeface="Batang" panose="02030600000101010101" pitchFamily="18" charset="-127"/>
                <a:cs typeface="Times New Roman" panose="02020603050405020304" pitchFamily="18" charset="0"/>
              </a:rPr>
              <a:t> You may include an unnumbered acknowledgments section, including acknowledgments of help from colleagues, financial support, and permission to publish. The references section is headed “References,” printed in the same style as a section heading. A sample list of references is given at the end of these instructions.  Note the various examples for books, proceedings, multiple authors, etc. </a:t>
            </a:r>
            <a:endParaRPr lang="en-AU"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300"/>
              </a:lnSpc>
              <a:spcBef>
                <a:spcPts val="1200"/>
              </a:spcBef>
              <a:spcAft>
                <a:spcPts val="30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Footnotes</a:t>
            </a:r>
            <a:endParaRPr lang="en-A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tabLst>
                <a:tab pos="127000" algn="l"/>
              </a:tabLst>
            </a:pPr>
            <a:r>
              <a:rPr lang="en-US" dirty="0">
                <a:effectLst/>
                <a:latin typeface="Times New Roman" panose="02020603050405020304" pitchFamily="18" charset="0"/>
                <a:ea typeface="Batang" panose="02030600000101010101" pitchFamily="18" charset="-127"/>
                <a:cs typeface="Times New Roman" panose="02020603050405020304" pitchFamily="18" charset="0"/>
              </a:rPr>
              <a:t>If footnotes are necessary, place them at the bottom of the page in 9-point font. Refer to them with superscript numbers. Separate them from the text by a short horizontal line. </a:t>
            </a:r>
            <a:endParaRPr lang="en-US" sz="11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300"/>
              </a:lnSpc>
              <a:spcBef>
                <a:spcPts val="1200"/>
              </a:spcBef>
              <a:spcAft>
                <a:spcPts val="300"/>
              </a:spcAft>
              <a:tabLst>
                <a:tab pos="127000" algn="l"/>
              </a:tabLs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Quotations and Extracts</a:t>
            </a:r>
            <a:endParaRPr lang="en-AU" sz="1100"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100"/>
              </a:lnSpc>
              <a:spcBef>
                <a:spcPts val="0"/>
              </a:spcBef>
              <a:tabLst>
                <a:tab pos="127000" algn="l"/>
              </a:tabLst>
            </a:pPr>
            <a:r>
              <a:rPr lang="en-US" dirty="0">
                <a:effectLst/>
                <a:latin typeface="Times New Roman" panose="02020603050405020304" pitchFamily="18" charset="0"/>
                <a:ea typeface="Batang" panose="02030600000101010101" pitchFamily="18" charset="-127"/>
                <a:cs typeface="Times New Roman" panose="02020603050405020304" pitchFamily="18" charset="0"/>
              </a:rPr>
              <a:t>Indent long quotations and extracts by 10 points at left margins. </a:t>
            </a:r>
            <a:endParaRPr lang="en-AU"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300"/>
              </a:lnSpc>
              <a:spcBef>
                <a:spcPts val="1200"/>
              </a:spcBef>
              <a:spcAft>
                <a:spcPts val="300"/>
              </a:spcAft>
              <a:tabLst>
                <a:tab pos="127000" algn="l"/>
              </a:tabLst>
            </a:pPr>
            <a:r>
              <a:rPr lang="en-US" sz="1100" b="1" dirty="0">
                <a:latin typeface="Times New Roman" panose="02020603050405020304" pitchFamily="18" charset="0"/>
                <a:cs typeface="Times New Roman" panose="02020603050405020304" pitchFamily="18" charset="0"/>
              </a:rPr>
              <a:t>Adding Alt Text to Figures</a:t>
            </a:r>
            <a:endParaRPr lang="en-AU" sz="1100" b="1" dirty="0">
              <a:latin typeface="Times New Roman" panose="02020603050405020304" pitchFamily="18" charset="0"/>
              <a:cs typeface="Times New Roman" panose="02020603050405020304" pitchFamily="18" charset="0"/>
            </a:endParaRPr>
          </a:p>
          <a:p>
            <a:pPr algn="just">
              <a:lnSpc>
                <a:spcPts val="1100"/>
              </a:lnSpc>
              <a:spcBef>
                <a:spcPts val="0"/>
              </a:spcBef>
              <a:tabLst>
                <a:tab pos="127000" algn="l"/>
              </a:tabLst>
            </a:pPr>
            <a:r>
              <a:rPr lang="en-US" dirty="0">
                <a:effectLst/>
                <a:latin typeface="Times New Roman" panose="02020603050405020304" pitchFamily="18" charset="0"/>
                <a:ea typeface="Batang" panose="02030600000101010101" pitchFamily="18" charset="-127"/>
                <a:cs typeface="Times New Roman" panose="02020603050405020304" pitchFamily="18" charset="0"/>
              </a:rPr>
              <a:t>We would like to encourage authors to include alt text with their figures for improved accessibility. </a:t>
            </a:r>
            <a:endParaRPr lang="en-AU" dirty="0">
              <a:effectLst/>
              <a:latin typeface="Times New Roman" panose="02020603050405020304" pitchFamily="18" charset="0"/>
              <a:ea typeface="Batang" panose="02030600000101010101" pitchFamily="18" charset="-127"/>
              <a:cs typeface="Times New Roman" panose="02020603050405020304" pitchFamily="18" charset="0"/>
            </a:endParaRPr>
          </a:p>
          <a:p>
            <a:pPr algn="just">
              <a:lnSpc>
                <a:spcPts val="1100"/>
              </a:lnSpc>
              <a:spcBef>
                <a:spcPts val="0"/>
              </a:spcBef>
            </a:pPr>
            <a:endParaRPr lang="en-US" b="1" kern="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b="1" kern="1600" dirty="0">
                <a:effectLst/>
                <a:latin typeface="Times New Roman" panose="02020603050405020304" pitchFamily="18" charset="0"/>
                <a:ea typeface="Times New Roman" panose="02020603050405020304" pitchFamily="18" charset="0"/>
                <a:cs typeface="Times New Roman" panose="02020603050405020304" pitchFamily="18" charset="0"/>
              </a:rPr>
              <a:t>Instructions for MS Word</a:t>
            </a:r>
            <a:r>
              <a:rPr lang="en-AU" b="1" kern="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add alt text to your figures in MS Word, right click the figure, and select Format Picture | Layout | Alt Text</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endParaRPr lang="en-US" b="1" kern="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b="1" kern="1600" dirty="0">
                <a:effectLst/>
                <a:latin typeface="Times New Roman" panose="02020603050405020304" pitchFamily="18" charset="0"/>
                <a:ea typeface="Times New Roman" panose="02020603050405020304" pitchFamily="18" charset="0"/>
                <a:cs typeface="Times New Roman" panose="02020603050405020304" pitchFamily="18" charset="0"/>
              </a:rPr>
              <a:t>Instructions for PowerPoint</a:t>
            </a:r>
            <a:r>
              <a:rPr lang="en-AU" b="1" kern="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PowerPoint, right click the object for which you would like to add Alt Text and select “Edit Alt Text.” Alternatively, you can select “Alt Text” from the Shape Format Menu in the Options Toolbar. When converting your PowerPoint template to PDF the alt text should copy over but many say that you should do a double check, and where necessary, use Adobe PDF’s Accessibility tool to add text and customize the order in which items will be read.  Alternatively, you can add alt text in Adobe PDF by selecting the image you would like to add text for and selecting Tools | Accessibility | Add Alternative Text.</a:t>
            </a: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ts val="1500"/>
              </a:lnSpc>
              <a:spcBef>
                <a:spcPts val="1800"/>
              </a:spcBef>
              <a:spcAft>
                <a:spcPts val="600"/>
              </a:spcAft>
            </a:pPr>
            <a:r>
              <a:rPr lang="en-US" sz="1200" b="1" dirty="0">
                <a:latin typeface="Times New Roman" panose="02020603050405020304" pitchFamily="18" charset="0"/>
              </a:rPr>
              <a:t>Acknowledgements </a:t>
            </a:r>
          </a:p>
          <a:p>
            <a:pPr algn="just">
              <a:lnSpc>
                <a:spcPts val="1100"/>
              </a:lnSpc>
              <a:spcBef>
                <a:spcPts val="0"/>
              </a:spcBef>
            </a:pPr>
            <a:r>
              <a:rPr lang="en-US" dirty="0">
                <a:solidFill>
                  <a:srgbClr val="000000"/>
                </a:solidFill>
                <a:latin typeface="Times New Roman" panose="02020603050405020304" pitchFamily="18" charset="0"/>
                <a:cs typeface="Times New Roman" panose="02020603050405020304" pitchFamily="18" charset="0"/>
              </a:rPr>
              <a:t>The preparation of these instructions and Word files was facilitated by borrowing from similar documents used for AAAI and IJCAI proceedings.</a:t>
            </a:r>
            <a:endParaRPr lang="en-A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ts val="1500"/>
              </a:lnSpc>
              <a:spcBef>
                <a:spcPts val="1800"/>
              </a:spcBef>
              <a:spcAft>
                <a:spcPts val="600"/>
              </a:spcAft>
            </a:pPr>
            <a:r>
              <a:rPr lang="en-US" sz="1200" b="1" dirty="0">
                <a:latin typeface="Times New Roman" panose="02020603050405020304" pitchFamily="18" charset="0"/>
              </a:rPr>
              <a:t>References</a:t>
            </a:r>
            <a:endParaRPr lang="en-AU" sz="1200" b="1" dirty="0">
              <a:latin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The title “References” should be 12 point, bold style, centered. </a:t>
            </a:r>
            <a:r>
              <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Editorial standards adhere to the guidelines set by </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900" u="sng" dirty="0">
                <a:effectLst/>
                <a:latin typeface="Times New Roman" panose="02020603050405020304" pitchFamily="18" charset="0"/>
                <a:ea typeface="Times New Roman" panose="02020603050405020304" pitchFamily="18" charset="0"/>
                <a:cs typeface="Times New Roman" panose="02020603050405020304" pitchFamily="18" charset="0"/>
              </a:rPr>
              <a:t>Chicago Manual of Style, 17</a:t>
            </a:r>
            <a:r>
              <a:rPr lang="en-US" sz="900" u="sng"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900" u="sng" dirty="0">
                <a:effectLst/>
                <a:latin typeface="Times New Roman" panose="02020603050405020304" pitchFamily="18" charset="0"/>
                <a:ea typeface="Times New Roman" panose="02020603050405020304" pitchFamily="18" charset="0"/>
                <a:cs typeface="Times New Roman" panose="02020603050405020304" pitchFamily="18" charset="0"/>
              </a:rPr>
              <a:t> ed.</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References should be 9 point, regular type. List them in numerical order immediately after your essay. The numbers should be cross-referenced within the essay, with numbers placed at the end of the sentence in square brackets, with a space after the full stop, as shown at the end of this sentence. [1] </a:t>
            </a:r>
            <a:endParaRPr lang="en-AU" sz="9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b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AU" sz="900" b="1" dirty="0">
                <a:effectLst/>
                <a:latin typeface="Times New Roman" panose="02020603050405020304" pitchFamily="18" charset="0"/>
                <a:ea typeface="Times New Roman" panose="02020603050405020304" pitchFamily="18" charset="0"/>
                <a:cs typeface="Times New Roman" panose="02020603050405020304" pitchFamily="18" charset="0"/>
              </a:rPr>
              <a:t>Book</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[1] Thomas H. Corman,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Algorithms Unlocked</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(Cambridge and London: MIT Press, 2013), 40.</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[2] Mikhail Bakhtin,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The Dialogical Principle</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trans. Wald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Godzich</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(Manchester: Manchester University Press, 1984), 56.</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Second and subsequent citations </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[3] Thomas H. Corman,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Algorithms Unlocked</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15.</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Reference with multiple authors</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[4] Martin Dodge, John Paul, and Rob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Kitchin</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Mapping Cyberspace</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(London and New York: Routledge, 2001), 49.</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Edited Books</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[5] Alan Turing, “Computing Machinery and Intelligence,” in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The New Media Reader</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ed. Noah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Wardrip-Fruin</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and Nick Montfort (Cambridge and London: MIT Press, 2003), 50.</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endParaRPr lang="en-US"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Chapter in a single author book</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[6] Geet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Lovnik</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“Radical Media Pragmatism (1998),” in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Dark Fiber</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(Cambridge and London: MIT Press, 2002), 218–225.</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Journal article (print)</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[7] Rob Van Rijswijk and Jeroen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Strijbos</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“Sounds in Your Pocket: Composing Live Soundscapes with an App,”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Leonardo Music Journal</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23, (2013): 27.</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Journal article (online)</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[8] Faith Wilding,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Mujer</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es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Revolución</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Media-N Journal of the New Media Caucus</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Vol. 09, No. 01, accessed February 28, 2013, http://median.newmediacaucus.org/tracing-newmediafeminisms/mujer-es-revolucion/</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Magazines and Newspapers (online)</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[9] Rich Preston, “Virtual mannequins promise better fit for online shoppers,” </a:t>
            </a:r>
            <a:r>
              <a:rPr lang="en-US" sz="900" i="1" dirty="0">
                <a:effectLst/>
                <a:latin typeface="Times New Roman" panose="02020603050405020304" pitchFamily="18" charset="0"/>
                <a:ea typeface="Times New Roman" panose="02020603050405020304" pitchFamily="18" charset="0"/>
                <a:cs typeface="Times New Roman" panose="02020603050405020304" pitchFamily="18" charset="0"/>
              </a:rPr>
              <a:t>BBC News Technology</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January 20, 2014, accessed January 27, 2014,</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http://www.bbc.co.uk/news/technology-25812130</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effectLst/>
                <a:latin typeface="Times New Roman" panose="02020603050405020304" pitchFamily="18" charset="0"/>
                <a:ea typeface="Times New Roman" panose="02020603050405020304" pitchFamily="18" charset="0"/>
                <a:cs typeface="Times New Roman" panose="02020603050405020304" pitchFamily="18" charset="0"/>
              </a:rPr>
              <a:t>Websites</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[10] Stephen Wilson, “Protozoa Games (2003)”, San Francisco State University website, accessed January 27, 2014, http://userwww.sfsu.edu/swilson/art/protozoagames/protogames10.html</a:t>
            </a:r>
            <a:endParaRPr lang="en-AU"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100"/>
              </a:lnSpc>
              <a:spcBef>
                <a:spcPts val="0"/>
              </a:spcBef>
            </a:pPr>
            <a:r>
              <a:rPr lang="en-US" sz="900" b="1" dirty="0">
                <a:latin typeface="Times New Roman" panose="02020603050405020304" pitchFamily="18" charset="0"/>
                <a:cs typeface="Times New Roman" panose="02020603050405020304" pitchFamily="18" charset="0"/>
              </a:rPr>
              <a:t>Proceedings Paper Published </a:t>
            </a:r>
            <a:endParaRPr lang="en-AU" sz="900" b="1" dirty="0">
              <a:latin typeface="Times New Roman" panose="02020603050405020304" pitchFamily="18" charset="0"/>
              <a:cs typeface="Times New Roman" panose="02020603050405020304" pitchFamily="18" charset="0"/>
            </a:endParaRPr>
          </a:p>
          <a:p>
            <a:pPr algn="just">
              <a:lnSpc>
                <a:spcPts val="1100"/>
              </a:lnSpc>
              <a:spcBef>
                <a:spcPts val="0"/>
              </a:spcBef>
            </a:pPr>
            <a:r>
              <a:rPr lang="en-US" sz="900" dirty="0">
                <a:latin typeface="Times New Roman" panose="02020603050405020304" pitchFamily="18" charset="0"/>
                <a:cs typeface="Times New Roman" panose="02020603050405020304" pitchFamily="18" charset="0"/>
              </a:rPr>
              <a:t>[11] </a:t>
            </a:r>
            <a:r>
              <a:rPr lang="en-US" sz="900" dirty="0" err="1">
                <a:latin typeface="Times New Roman" panose="02020603050405020304" pitchFamily="18" charset="0"/>
                <a:cs typeface="Times New Roman" panose="02020603050405020304" pitchFamily="18" charset="0"/>
              </a:rPr>
              <a:t>Alvy</a:t>
            </a:r>
            <a:r>
              <a:rPr lang="en-US" sz="900" dirty="0">
                <a:latin typeface="Times New Roman" panose="02020603050405020304" pitchFamily="18" charset="0"/>
                <a:cs typeface="Times New Roman" panose="02020603050405020304" pitchFamily="18" charset="0"/>
              </a:rPr>
              <a:t> Ray Smith, “Digital Paint Systems: An Anecdotal and Historical Overview,” (paper based on a talk presented at the Computer History Museum, Palo Alto, California, January, 2000). </a:t>
            </a:r>
            <a:r>
              <a:rPr lang="en-US" sz="900" i="1" dirty="0">
                <a:latin typeface="Times New Roman" panose="02020603050405020304" pitchFamily="18" charset="0"/>
                <a:cs typeface="Times New Roman" panose="02020603050405020304" pitchFamily="18" charset="0"/>
              </a:rPr>
              <a:t>IEEE Annals of the History of Computing</a:t>
            </a:r>
            <a:r>
              <a:rPr lang="en-US" sz="900" dirty="0">
                <a:latin typeface="Times New Roman" panose="02020603050405020304" pitchFamily="18" charset="0"/>
                <a:cs typeface="Times New Roman" panose="02020603050405020304" pitchFamily="18" charset="0"/>
              </a:rPr>
              <a:t>, </a:t>
            </a:r>
            <a:r>
              <a:rPr lang="en-US" sz="900" dirty="0">
                <a:effectLst/>
                <a:latin typeface="Times New Roman" panose="02020603050405020304" pitchFamily="18" charset="0"/>
                <a:ea typeface="Times New Roman" panose="02020603050405020304" pitchFamily="18" charset="0"/>
              </a:rPr>
              <a:t>http://design.osu.edu/carlson/history/PDFs/paint.pdf </a:t>
            </a:r>
            <a:r>
              <a:rPr lang="en-US" sz="900" b="1" dirty="0">
                <a:effectLst/>
                <a:latin typeface="Times New Roman" panose="02020603050405020304" pitchFamily="18" charset="0"/>
                <a:ea typeface="Times New Roman" panose="02020603050405020304" pitchFamily="18" charset="0"/>
              </a:rPr>
              <a:t>Dissertation or Thesis</a:t>
            </a:r>
            <a:endParaRPr lang="en-AU" sz="900" b="1" dirty="0">
              <a:latin typeface="Times New Roman" panose="02020603050405020304" pitchFamily="18" charset="0"/>
              <a:ea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rPr>
              <a:t>[12] </a:t>
            </a:r>
            <a:r>
              <a:rPr lang="en-US" sz="900" dirty="0" err="1">
                <a:effectLst/>
                <a:latin typeface="Times New Roman" panose="02020603050405020304" pitchFamily="18" charset="0"/>
                <a:ea typeface="Times New Roman" panose="02020603050405020304" pitchFamily="18" charset="0"/>
              </a:rPr>
              <a:t>Fionnuala</a:t>
            </a:r>
            <a:r>
              <a:rPr lang="en-US" sz="900" dirty="0">
                <a:effectLst/>
                <a:latin typeface="Times New Roman" panose="02020603050405020304" pitchFamily="18" charset="0"/>
                <a:ea typeface="Times New Roman" panose="02020603050405020304" pitchFamily="18" charset="0"/>
              </a:rPr>
              <a:t> Fagan, “The Sound of Memory: An Artistic Exploration of Personal and Cultural Memories of Post-conflict Communities,” (Ph.D. diss., School of Creative Arts, Queen’s University Belfast, 2013.)</a:t>
            </a:r>
            <a:endParaRPr lang="en-AU" sz="900" dirty="0">
              <a:effectLst/>
              <a:latin typeface="Times New Roman" panose="02020603050405020304" pitchFamily="18" charset="0"/>
              <a:ea typeface="Times New Roman" panose="02020603050405020304" pitchFamily="18" charset="0"/>
            </a:endParaRPr>
          </a:p>
          <a:p>
            <a:pPr algn="just">
              <a:lnSpc>
                <a:spcPts val="1100"/>
              </a:lnSpc>
              <a:spcBef>
                <a:spcPts val="0"/>
              </a:spcBef>
              <a:spcAft>
                <a:spcPts val="600"/>
              </a:spcAft>
            </a:pPr>
            <a:endParaRPr lang="en-AU" sz="900" dirty="0">
              <a:latin typeface="Times New Roman" panose="02020603050405020304" pitchFamily="18" charset="0"/>
              <a:cs typeface="Times New Roman" panose="02020603050405020304" pitchFamily="18" charset="0"/>
            </a:endParaRPr>
          </a:p>
          <a:p>
            <a:pPr algn="just">
              <a:lnSpc>
                <a:spcPts val="1100"/>
              </a:lnSpc>
              <a:spcBef>
                <a:spcPts val="0"/>
              </a:spcBef>
              <a:spcAft>
                <a:spcPts val="600"/>
              </a:spcAft>
            </a:pPr>
            <a:endParaRPr lang="sv-SE" sz="900" b="1" cap="al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60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3216F249-A7FC-B543-A3BA-5B861C821F1C}"/>
              </a:ext>
            </a:extLst>
          </p:cNvPr>
          <p:cNvSpPr txBox="1">
            <a:spLocks/>
          </p:cNvSpPr>
          <p:nvPr/>
        </p:nvSpPr>
        <p:spPr>
          <a:xfrm>
            <a:off x="281791" y="262366"/>
            <a:ext cx="9121775" cy="6100762"/>
          </a:xfrm>
          <a:prstGeom prst="rect">
            <a:avLst/>
          </a:prstGeom>
        </p:spPr>
        <p:txBody>
          <a:bodyPr wrap="none" lIns="0" tIns="0" rIns="0" bIns="0" numCol="3" spcCol="216000"/>
          <a:lstStyle>
            <a:lvl1pPr marL="0" indent="0" algn="l" defTabSz="1005864" rtl="0" eaLnBrk="1" latinLnBrk="0" hangingPunct="1">
              <a:lnSpc>
                <a:spcPct val="90000"/>
              </a:lnSpc>
              <a:spcBef>
                <a:spcPts val="1100"/>
              </a:spcBef>
              <a:buFont typeface="Arial" panose="020B0604020202020204" pitchFamily="34" charset="0"/>
              <a:buNone/>
              <a:defRPr lang="en-US" sz="1000" kern="1200" smtClean="0">
                <a:solidFill>
                  <a:schemeClr val="tx1"/>
                </a:solidFill>
                <a:effectLst/>
                <a:latin typeface="Arial" panose="020B0604020202020204" pitchFamily="34" charset="0"/>
                <a:ea typeface="+mn-ea"/>
                <a:cs typeface="Arial" panose="020B0604020202020204" pitchFamily="34" charset="0"/>
              </a:defRPr>
            </a:lvl1pPr>
            <a:lvl2pPr marL="754398" indent="-251466" algn="l" defTabSz="1005864" rtl="0" eaLnBrk="1" latinLnBrk="0" hangingPunct="1">
              <a:lnSpc>
                <a:spcPct val="90000"/>
              </a:lnSpc>
              <a:spcBef>
                <a:spcPts val="550"/>
              </a:spcBef>
              <a:buFont typeface="Arial" panose="020B0604020202020204" pitchFamily="34" charset="0"/>
              <a:buChar char="•"/>
              <a:defRPr sz="2641" kern="1200">
                <a:solidFill>
                  <a:schemeClr val="tx1"/>
                </a:solidFill>
                <a:latin typeface="+mn-lt"/>
                <a:ea typeface="+mn-ea"/>
                <a:cs typeface="+mn-cs"/>
              </a:defRPr>
            </a:lvl2pPr>
            <a:lvl3pPr marL="1257331" indent="-251466" algn="l" defTabSz="1005864"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6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94"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126"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9058"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91"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922" indent="-251466" algn="l" defTabSz="1005864"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lnSpc>
                <a:spcPts val="1500"/>
              </a:lnSpc>
              <a:spcBef>
                <a:spcPts val="1800"/>
              </a:spcBef>
              <a:spcAft>
                <a:spcPts val="600"/>
              </a:spcAft>
            </a:pPr>
            <a:r>
              <a:rPr lang="en-US" sz="1200" b="1" dirty="0">
                <a:latin typeface="Times New Roman" panose="02020603050405020304" pitchFamily="18" charset="0"/>
              </a:rPr>
              <a:t>Bibliography</a:t>
            </a:r>
            <a:endParaRPr lang="en-AU" sz="1200" b="1" dirty="0">
              <a:latin typeface="Times New Roman" panose="02020603050405020304" pitchFamily="18" charset="0"/>
            </a:endParaRPr>
          </a:p>
          <a:p>
            <a:pPr algn="just">
              <a:lnSpc>
                <a:spcPts val="1100"/>
              </a:lnSpc>
              <a:spcBef>
                <a:spcPts val="0"/>
              </a:spcBef>
            </a:pPr>
            <a:r>
              <a:rPr lang="en-US" sz="900" dirty="0">
                <a:effectLst/>
                <a:latin typeface="Times New Roman" panose="02020603050405020304" pitchFamily="18" charset="0"/>
                <a:ea typeface="Times New Roman" panose="02020603050405020304" pitchFamily="18" charset="0"/>
              </a:rPr>
              <a:t>The title “Bibliography” should be 12 point, bold style, centered. Using 9 point, regular type, list your bibliography in alphabetical order by family name, after the references. The difference between a reference list and a bibliography is that in your references, you list all the sources you directly referred to in the body of your writing - in numerical order, whereas a bibliography includes an alphabetical listing of all those authors and sources that you have consulted while writing your essay. Use the same format as for the references otherwise.</a:t>
            </a:r>
            <a:endParaRPr lang="en-AU" sz="900"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r>
              <a:rPr lang="en-US" sz="1200" b="1" dirty="0">
                <a:latin typeface="Times New Roman" panose="02020603050405020304" pitchFamily="18" charset="0"/>
              </a:rPr>
              <a:t>Author(s) Biography(</a:t>
            </a:r>
            <a:r>
              <a:rPr lang="en-US" sz="1200" b="1" dirty="0" err="1">
                <a:latin typeface="Times New Roman" panose="02020603050405020304" pitchFamily="18" charset="0"/>
              </a:rPr>
              <a:t>ies</a:t>
            </a:r>
            <a:r>
              <a:rPr lang="en-US" sz="1200" b="1" dirty="0">
                <a:latin typeface="Times New Roman" panose="02020603050405020304" pitchFamily="18" charset="0"/>
              </a:rPr>
              <a:t>)</a:t>
            </a:r>
            <a:endParaRPr lang="en-AU" sz="1200" b="1" dirty="0">
              <a:latin typeface="Times New Roman" panose="02020603050405020304" pitchFamily="18" charset="0"/>
            </a:endParaRPr>
          </a:p>
          <a:p>
            <a:pPr algn="just">
              <a:lnSpc>
                <a:spcPts val="1100"/>
              </a:lnSpc>
              <a:spcBef>
                <a:spcPts val="0"/>
              </a:spcBef>
            </a:pPr>
            <a:r>
              <a:rPr lang="en-US" dirty="0">
                <a:effectLst/>
                <a:latin typeface="Times New Roman" panose="02020603050405020304" pitchFamily="18" charset="0"/>
                <a:ea typeface="Times New Roman" panose="02020603050405020304" pitchFamily="18" charset="0"/>
              </a:rPr>
              <a:t>The title “Author(s) Biography(</a:t>
            </a:r>
            <a:r>
              <a:rPr lang="en-US" dirty="0" err="1">
                <a:effectLst/>
                <a:latin typeface="Times New Roman" panose="02020603050405020304" pitchFamily="18" charset="0"/>
                <a:ea typeface="Times New Roman" panose="02020603050405020304" pitchFamily="18" charset="0"/>
              </a:rPr>
              <a:t>ies</a:t>
            </a:r>
            <a:r>
              <a:rPr lang="en-US" dirty="0">
                <a:effectLst/>
                <a:latin typeface="Times New Roman" panose="02020603050405020304" pitchFamily="18" charset="0"/>
                <a:ea typeface="Times New Roman" panose="02020603050405020304" pitchFamily="18" charset="0"/>
              </a:rPr>
              <a:t>)” should be 12 point, bold style</a:t>
            </a:r>
            <a:r>
              <a:rPr lang="en-US" b="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centered</a:t>
            </a:r>
            <a:r>
              <a:rPr lang="en-US" b="1"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 Using 9 point, regular type, biographies should be no longer than 150-word count.</a:t>
            </a:r>
            <a:endParaRPr lang="en-AU" dirty="0">
              <a:effectLst/>
              <a:latin typeface="Times New Roman" panose="02020603050405020304" pitchFamily="18" charset="0"/>
              <a:ea typeface="Times New Roman" panose="02020603050405020304" pitchFamily="18" charset="0"/>
            </a:endParaRPr>
          </a:p>
          <a:p>
            <a:pPr algn="ctr">
              <a:lnSpc>
                <a:spcPts val="1500"/>
              </a:lnSpc>
              <a:spcBef>
                <a:spcPts val="1800"/>
              </a:spcBef>
              <a:spcAft>
                <a:spcPts val="600"/>
              </a:spcAft>
            </a:pPr>
            <a:r>
              <a:rPr lang="en-US" sz="1200" b="1" dirty="0">
                <a:latin typeface="Times New Roman" panose="02020603050405020304" pitchFamily="18" charset="0"/>
              </a:rPr>
              <a:t>Questions?</a:t>
            </a:r>
            <a:endParaRPr lang="en-AU" sz="1200" b="1" dirty="0">
              <a:latin typeface="Times New Roman" panose="02020603050405020304" pitchFamily="18" charset="0"/>
            </a:endParaRPr>
          </a:p>
          <a:p>
            <a:pPr algn="just">
              <a:lnSpc>
                <a:spcPts val="1100"/>
              </a:lnSpc>
              <a:spcBef>
                <a:spcPts val="0"/>
              </a:spcBef>
              <a:spcAft>
                <a:spcPts val="600"/>
              </a:spcAft>
            </a:pPr>
            <a:r>
              <a:rPr lang="en-US" dirty="0">
                <a:effectLst/>
                <a:latin typeface="Times New Roman" panose="02020603050405020304" pitchFamily="18" charset="0"/>
                <a:ea typeface="Times New Roman" panose="02020603050405020304" pitchFamily="18" charset="0"/>
              </a:rPr>
              <a:t>For technical questions about Microsoft Word formatting please seek online tutorials. For other questions about your manuscript please contact: </a:t>
            </a:r>
            <a:r>
              <a:rPr lang="en-US" dirty="0">
                <a:solidFill>
                  <a:srgbClr val="4173AF"/>
                </a:solidFill>
                <a:effectLst/>
                <a:latin typeface="Times New Roman" panose="02020603050405020304" pitchFamily="18" charset="0"/>
                <a:ea typeface="Times New Roman" panose="02020603050405020304" pitchFamily="18" charset="0"/>
                <a:hlinkClick r:id="rId2"/>
              </a:rPr>
              <a:t>isea2024@expertevents.com.au</a:t>
            </a:r>
            <a:r>
              <a:rPr lang="en-US" dirty="0">
                <a:effectLst/>
                <a:latin typeface="Times New Roman" panose="02020603050405020304" pitchFamily="18" charset="0"/>
                <a:ea typeface="Times New Roman" panose="02020603050405020304" pitchFamily="18" charset="0"/>
              </a:rPr>
              <a:t> </a:t>
            </a:r>
            <a:endParaRPr lang="en-AU" dirty="0">
              <a:effectLst/>
              <a:latin typeface="Times New Roman" panose="02020603050405020304" pitchFamily="18" charset="0"/>
              <a:ea typeface="Times New Roman" panose="02020603050405020304" pitchFamily="18" charset="0"/>
            </a:endParaRPr>
          </a:p>
          <a:p>
            <a:pPr marL="9525" algn="just" hangingPunct="0">
              <a:lnSpc>
                <a:spcPct val="100000"/>
              </a:lnSpc>
              <a:spcBef>
                <a:spcPts val="0"/>
              </a:spcBef>
              <a:spcAft>
                <a:spcPts val="400"/>
              </a:spcAft>
            </a:pPr>
            <a:endParaRPr lang="sv-SE" dirty="0">
              <a:latin typeface="Times New Roman" panose="02020603050405020304" pitchFamily="18" charset="0"/>
            </a:endParaRPr>
          </a:p>
        </p:txBody>
      </p:sp>
    </p:spTree>
    <p:extLst>
      <p:ext uri="{BB962C8B-B14F-4D97-AF65-F5344CB8AC3E}">
        <p14:creationId xmlns:p14="http://schemas.microsoft.com/office/powerpoint/2010/main" val="322948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3BD370-53DB-B145-AEE5-96FB822158F9}"/>
              </a:ext>
            </a:extLst>
          </p:cNvPr>
          <p:cNvSpPr>
            <a:spLocks/>
          </p:cNvSpPr>
          <p:nvPr/>
        </p:nvSpPr>
        <p:spPr>
          <a:xfrm>
            <a:off x="468000" y="914400"/>
            <a:ext cx="9122400" cy="610200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endParaRPr lang="en-US" sz="1615">
              <a:ln>
                <a:solidFill>
                  <a:sysClr val="windowText" lastClr="000000"/>
                </a:solidFill>
              </a:ln>
              <a:solidFill>
                <a:sysClr val="windowText" lastClr="000000"/>
              </a:solidFill>
            </a:endParaRPr>
          </a:p>
        </p:txBody>
      </p:sp>
      <p:sp>
        <p:nvSpPr>
          <p:cNvPr id="4" name="Rectangle 3">
            <a:extLst>
              <a:ext uri="{FF2B5EF4-FFF2-40B4-BE49-F238E27FC236}">
                <a16:creationId xmlns:a16="http://schemas.microsoft.com/office/drawing/2014/main" id="{A1B6693C-77C9-9E4B-A5A8-8B70787BB3EE}"/>
              </a:ext>
            </a:extLst>
          </p:cNvPr>
          <p:cNvSpPr/>
          <p:nvPr/>
        </p:nvSpPr>
        <p:spPr>
          <a:xfrm>
            <a:off x="468000" y="914400"/>
            <a:ext cx="3337561" cy="1461939"/>
          </a:xfrm>
          <a:prstGeom prst="rect">
            <a:avLst/>
          </a:prstGeom>
        </p:spPr>
        <p:txBody>
          <a:bodyPr wrap="square" lIns="0" tIns="0" rIns="0" bIns="0">
            <a:spAutoFit/>
          </a:bodyPr>
          <a:lstStyle/>
          <a:p>
            <a:pPr algn="just">
              <a:spcAft>
                <a:spcPts val="600"/>
              </a:spcAft>
            </a:pPr>
            <a:r>
              <a:rPr lang="en-US" sz="1000" dirty="0">
                <a:latin typeface="Times New Roman" panose="02020603050405020304" pitchFamily="18" charset="0"/>
              </a:rPr>
              <a:t>The Pictorials format encourages authors to use the space of their submission creatively and supports their design choices. However, authors should aim for keeping their text contents within this grey area which uses the following margins: Top: 2.54 cm (1 in), Bottom: 2.1 cm (0.83 in), Left and Right: 1.3 cm (0,51 in). </a:t>
            </a:r>
          </a:p>
          <a:p>
            <a:pPr algn="just">
              <a:spcAft>
                <a:spcPts val="600"/>
              </a:spcAft>
            </a:pPr>
            <a:r>
              <a:rPr lang="en-US" sz="1000" dirty="0">
                <a:latin typeface="Times New Roman" panose="02020603050405020304" pitchFamily="18" charset="0"/>
              </a:rPr>
              <a:t>You can also keep your visual content within this area; but you can also break out of it if you find that your visual content and layout work better that way (see next page). </a:t>
            </a:r>
          </a:p>
        </p:txBody>
      </p:sp>
    </p:spTree>
    <p:extLst>
      <p:ext uri="{BB962C8B-B14F-4D97-AF65-F5344CB8AC3E}">
        <p14:creationId xmlns:p14="http://schemas.microsoft.com/office/powerpoint/2010/main" val="264166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3BD370-53DB-B145-AEE5-96FB822158F9}"/>
              </a:ext>
            </a:extLst>
          </p:cNvPr>
          <p:cNvSpPr>
            <a:spLocks/>
          </p:cNvSpPr>
          <p:nvPr/>
        </p:nvSpPr>
        <p:spPr>
          <a:xfrm>
            <a:off x="1" y="0"/>
            <a:ext cx="10058400" cy="777240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15">
              <a:ln>
                <a:solidFill>
                  <a:sysClr val="windowText" lastClr="000000"/>
                </a:solidFill>
              </a:ln>
              <a:solidFill>
                <a:sysClr val="windowText" lastClr="000000"/>
              </a:solidFill>
            </a:endParaRPr>
          </a:p>
        </p:txBody>
      </p:sp>
      <p:sp>
        <p:nvSpPr>
          <p:cNvPr id="10" name="Rectangle 9">
            <a:extLst>
              <a:ext uri="{FF2B5EF4-FFF2-40B4-BE49-F238E27FC236}">
                <a16:creationId xmlns:a16="http://schemas.microsoft.com/office/drawing/2014/main" id="{3775C57D-59A5-714E-8BEE-D7E6AD8F2338}"/>
              </a:ext>
            </a:extLst>
          </p:cNvPr>
          <p:cNvSpPr/>
          <p:nvPr/>
        </p:nvSpPr>
        <p:spPr>
          <a:xfrm>
            <a:off x="468000" y="914400"/>
            <a:ext cx="3337561" cy="461665"/>
          </a:xfrm>
          <a:prstGeom prst="rect">
            <a:avLst/>
          </a:prstGeom>
        </p:spPr>
        <p:txBody>
          <a:bodyPr wrap="square" lIns="0" tIns="0" rIns="0" bIns="0">
            <a:spAutoFit/>
          </a:bodyPr>
          <a:lstStyle/>
          <a:p>
            <a:pPr algn="just"/>
            <a:r>
              <a:rPr lang="sv-SE" sz="1000" dirty="0">
                <a:latin typeface="Times New Roman" panose="02020603050405020304" pitchFamily="18" charset="0"/>
              </a:rPr>
              <a:t>If you decide to break out of the ‘text’ area with visual content, as mentioned on the previous page, be aware that if accepted, a footer with page number may later be added. </a:t>
            </a:r>
          </a:p>
        </p:txBody>
      </p:sp>
    </p:spTree>
    <p:extLst>
      <p:ext uri="{BB962C8B-B14F-4D97-AF65-F5344CB8AC3E}">
        <p14:creationId xmlns:p14="http://schemas.microsoft.com/office/powerpoint/2010/main" val="19834409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a84e3ec-4587-4418-b23a-bd5009477010">
      <Terms xmlns="http://schemas.microsoft.com/office/infopath/2007/PartnerControls"/>
    </lcf76f155ced4ddcb4097134ff3c332f>
    <TaxCatchAll xmlns="79faf93c-7b46-4b26-8966-6d698e8b406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C054142C5B5D4B8C99E9FB10779CAB" ma:contentTypeVersion="16" ma:contentTypeDescription="Create a new document." ma:contentTypeScope="" ma:versionID="03b8fa42af9de7479da607fe2bb8802f">
  <xsd:schema xmlns:xsd="http://www.w3.org/2001/XMLSchema" xmlns:xs="http://www.w3.org/2001/XMLSchema" xmlns:p="http://schemas.microsoft.com/office/2006/metadata/properties" xmlns:ns2="4a84e3ec-4587-4418-b23a-bd5009477010" xmlns:ns3="79faf93c-7b46-4b26-8966-6d698e8b4062" targetNamespace="http://schemas.microsoft.com/office/2006/metadata/properties" ma:root="true" ma:fieldsID="180169769be12219d1b6be94f9b4a21e" ns2:_="" ns3:_="">
    <xsd:import namespace="4a84e3ec-4587-4418-b23a-bd5009477010"/>
    <xsd:import namespace="79faf93c-7b46-4b26-8966-6d698e8b40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84e3ec-4587-4418-b23a-bd5009477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d0f5a8-1cae-497c-8626-323dd4f94b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9faf93c-7b46-4b26-8966-6d698e8b406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2c48bb7-3aca-46f5-8d8e-a282f3998c12}" ma:internalName="TaxCatchAll" ma:showField="CatchAllData" ma:web="79faf93c-7b46-4b26-8966-6d698e8b40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9CE9AC-9658-4F89-8A9A-BDDB0FD668F5}">
  <ds:schemaRefs>
    <ds:schemaRef ds:uri="http://schemas.microsoft.com/office/2006/metadata/properties"/>
    <ds:schemaRef ds:uri="http://schemas.microsoft.com/office/infopath/2007/PartnerControls"/>
    <ds:schemaRef ds:uri="4a84e3ec-4587-4418-b23a-bd5009477010"/>
    <ds:schemaRef ds:uri="79faf93c-7b46-4b26-8966-6d698e8b4062"/>
  </ds:schemaRefs>
</ds:datastoreItem>
</file>

<file path=customXml/itemProps2.xml><?xml version="1.0" encoding="utf-8"?>
<ds:datastoreItem xmlns:ds="http://schemas.openxmlformats.org/officeDocument/2006/customXml" ds:itemID="{F0A4A8EE-6590-41D4-AF30-8C548250C5FA}">
  <ds:schemaRefs>
    <ds:schemaRef ds:uri="http://schemas.microsoft.com/sharepoint/v3/contenttype/forms"/>
  </ds:schemaRefs>
</ds:datastoreItem>
</file>

<file path=customXml/itemProps3.xml><?xml version="1.0" encoding="utf-8"?>
<ds:datastoreItem xmlns:ds="http://schemas.openxmlformats.org/officeDocument/2006/customXml" ds:itemID="{2C67EDEE-8BA6-4690-A4A3-177F9D5F6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84e3ec-4587-4418-b23a-bd5009477010"/>
    <ds:schemaRef ds:uri="79faf93c-7b46-4b26-8966-6d698e8b40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631</TotalTime>
  <Words>2040</Words>
  <Application>Microsoft Office PowerPoint</Application>
  <PresentationFormat>Custom</PresentationFormat>
  <Paragraphs>97</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Devendorf</dc:creator>
  <cp:lastModifiedBy>Vanessa Knight</cp:lastModifiedBy>
  <cp:revision>57</cp:revision>
  <dcterms:created xsi:type="dcterms:W3CDTF">2019-11-19T22:23:57Z</dcterms:created>
  <dcterms:modified xsi:type="dcterms:W3CDTF">2023-05-04T00:49:33Z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0x01010004C054142C5B5D4B8C99E9FB10779CAB</vt:lpwstr>
  </property>
  <property fmtid="{D5CDD505-2E9C-101B-9397-08002B2CF9AE}" pid="3" name="MediaServiceImageTags">
    <vt:lpwstr/>
  </property>
</Properties>
</file>